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emf" ContentType="image/x-emf"/>
  <Default Extension="jpg" ContentType="image/jpeg"/>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a:defPPr>
    <a:lvl1pPr marL="0" algn="l">
      <a:defRPr sz="1800">
        <a:solidFill>
          <a:schemeClr val="tx1"/>
        </a:solidFill>
        <a:latin typeface="+mn-lt"/>
        <a:ea typeface="+mn-ea"/>
      </a:defRPr>
    </a:lvl1pPr>
    <a:lvl2pPr marL="457200" algn="l">
      <a:defRPr sz="1800">
        <a:solidFill>
          <a:schemeClr val="tx1"/>
        </a:solidFill>
        <a:latin typeface="+mn-lt"/>
        <a:ea typeface="+mn-ea"/>
      </a:defRPr>
    </a:lvl2pPr>
    <a:lvl3pPr marL="914400" algn="l">
      <a:defRPr sz="1800">
        <a:solidFill>
          <a:schemeClr val="tx1"/>
        </a:solidFill>
        <a:latin typeface="+mn-lt"/>
        <a:ea typeface="+mn-ea"/>
      </a:defRPr>
    </a:lvl3pPr>
    <a:lvl4pPr marL="1371600" algn="l">
      <a:defRPr sz="1800">
        <a:solidFill>
          <a:schemeClr val="tx1"/>
        </a:solidFill>
        <a:latin typeface="+mn-lt"/>
        <a:ea typeface="+mn-ea"/>
      </a:defRPr>
    </a:lvl4pPr>
    <a:lvl5pPr marL="1828800" algn="l">
      <a:defRPr sz="1800">
        <a:solidFill>
          <a:schemeClr val="tx1"/>
        </a:solidFill>
        <a:latin typeface="+mn-lt"/>
        <a:ea typeface="+mn-ea"/>
      </a:defRPr>
    </a:lvl5pPr>
    <a:lvl6pPr marL="2286000" algn="l">
      <a:defRPr sz="1800">
        <a:solidFill>
          <a:schemeClr val="tx1"/>
        </a:solidFill>
        <a:latin typeface="+mn-lt"/>
        <a:ea typeface="+mn-ea"/>
      </a:defRPr>
    </a:lvl6pPr>
    <a:lvl7pPr marL="2743200" algn="l">
      <a:defRPr sz="1800">
        <a:solidFill>
          <a:schemeClr val="tx1"/>
        </a:solidFill>
        <a:latin typeface="+mn-lt"/>
        <a:ea typeface="+mn-ea"/>
      </a:defRPr>
    </a:lvl7pPr>
    <a:lvl8pPr marL="3200400" algn="l">
      <a:defRPr sz="1800">
        <a:solidFill>
          <a:schemeClr val="tx1"/>
        </a:solidFill>
        <a:latin typeface="+mn-lt"/>
        <a:ea typeface="+mn-ea"/>
      </a:defRPr>
    </a:lvl8pPr>
    <a:lvl9pPr marL="3657600" algn="l">
      <a:defRPr sz="1800">
        <a:solidFill>
          <a:schemeClr val="tx1"/>
        </a:solidFill>
        <a:latin typeface="+mn-lt"/>
        <a:ea typeface="+mn-e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E149D26A-A386-2177-181F-E0876AA4E83D}">
  <a:tblStyle styleId="{34430028-0F91-5659-7486-CD5598944015}" styleName="Middle Style 2 - accent 5">
    <a:wholeTbl>
      <a:tcTxStyle>
        <a:fontRef idx="minor"/>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schemeClr val="dk1"/>
      </a:tcTxStyle>
      <a:tcStyle>
        <a:tcBdr/>
        <a:fill>
          <a:solidFill>
            <a:schemeClr val="accent5"/>
          </a:solidFill>
        </a:fill>
      </a:tcStyle>
    </a:lastCol>
    <a:firstCol>
      <a:tcTxStyle b="on">
        <a:fontRef idx="minor"/>
        <a:schemeClr val="dk1"/>
      </a:tcTxStyle>
      <a:tcStyle>
        <a:tcBdr/>
        <a:fill>
          <a:solidFill>
            <a:schemeClr val="accent5"/>
          </a:solidFill>
        </a:fill>
      </a:tcStyle>
    </a:firstCol>
    <a:lastRow>
      <a:tcTxStyle b="on">
        <a:fontRef idx="minor"/>
        <a:schemeClr val="dk1"/>
      </a:tcTxStyle>
      <a:tcStyle>
        <a:tcBdr>
          <a:top>
            <a:ln w="38100">
              <a:solidFill>
                <a:schemeClr val="lt1"/>
              </a:solidFill>
            </a:ln>
          </a:top>
        </a:tcBdr>
        <a:fill>
          <a:solidFill>
            <a:schemeClr val="accent5"/>
          </a:solidFill>
        </a:fill>
      </a:tcStyle>
    </a:lastRow>
    <a:seCell>
      <a:tcStyle>
        <a:tcBdr/>
      </a:tcStyle>
    </a:seCell>
    <a:swCell>
      <a:tcStyle>
        <a:tcBdr/>
      </a:tcStyle>
    </a:swCell>
    <a:firstRow>
      <a:tcTxStyle b="on">
        <a:fontRef idx="minor"/>
        <a:schemeClr val="lt1"/>
      </a:tcTxStyle>
      <a:tcStyle>
        <a:tcBdr>
          <a:bottom>
            <a:ln w="38100">
              <a:solidFill>
                <a:schemeClr val="lt1"/>
              </a:solidFill>
            </a:ln>
          </a:bottom>
        </a:tcBdr>
        <a:fill>
          <a:solidFill>
            <a:schemeClr val="accent5"/>
          </a:solidFill>
        </a:fill>
      </a:tcStyle>
    </a:firstRow>
    <a:neCell>
      <a:tcStyle>
        <a:tcBdr/>
      </a:tcStyle>
    </a:neCell>
    <a:nwCell>
      <a:tcStyle>
        <a:tcBdr/>
      </a:tcStyle>
    </a:nwCell>
  </a:tblStyle>
  <a:tblStyle styleId="{45904AFC-336B-6E9B-F6BF-5E7F987453D7}" styleName="Middle Style 2 - accent 3">
    <a:wholeTbl>
      <a:tcTxStyle>
        <a:fontRef idx="minor"/>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schemeClr val="dk1"/>
      </a:tcTxStyle>
      <a:tcStyle>
        <a:tcBdr/>
        <a:fill>
          <a:solidFill>
            <a:schemeClr val="accent3"/>
          </a:solidFill>
        </a:fill>
      </a:tcStyle>
    </a:lastCol>
    <a:firstCol>
      <a:tcTxStyle b="on">
        <a:fontRef idx="minor"/>
        <a:schemeClr val="dk1"/>
      </a:tcTxStyle>
      <a:tcStyle>
        <a:tcBdr/>
        <a:fill>
          <a:solidFill>
            <a:schemeClr val="accent3"/>
          </a:solidFill>
        </a:fill>
      </a:tcStyle>
    </a:firstCol>
    <a:lastRow>
      <a:tcTxStyle b="on">
        <a:fontRef idx="minor"/>
        <a:schemeClr val="dk1"/>
      </a:tcTxStyle>
      <a:tcStyle>
        <a:tcBdr>
          <a:top>
            <a:ln w="38100">
              <a:solidFill>
                <a:schemeClr val="lt1"/>
              </a:solidFill>
            </a:ln>
          </a:top>
        </a:tcBdr>
        <a:fill>
          <a:solidFill>
            <a:schemeClr val="accent3"/>
          </a:solidFill>
        </a:fill>
      </a:tcStyle>
    </a:lastRow>
    <a:seCell>
      <a:tcStyle>
        <a:tcBdr/>
      </a:tcStyle>
    </a:seCell>
    <a:swCell>
      <a:tcStyle>
        <a:tcBdr/>
      </a:tcStyle>
    </a:swCell>
    <a:firstRow>
      <a:tcTxStyle b="on">
        <a:fontRef idx="minor"/>
        <a:schemeClr val="lt1"/>
      </a:tcTxStyle>
      <a:tcStyle>
        <a:tcBdr>
          <a:bottom>
            <a:ln w="38100">
              <a:solidFill>
                <a:schemeClr val="lt1"/>
              </a:solidFill>
            </a:ln>
          </a:bottom>
        </a:tcBdr>
        <a:fill>
          <a:solidFill>
            <a:schemeClr val="accent3"/>
          </a:solidFill>
        </a:fill>
      </a:tcStyle>
    </a:firstRow>
    <a:neCell>
      <a:tcStyle>
        <a:tcBdr/>
      </a:tcStyle>
    </a:neCell>
    <a:nwCell>
      <a:tcStyle>
        <a:tcBdr/>
      </a:tcStyle>
    </a:nwCell>
  </a:tblStyle>
  <a:tblStyle styleId="{71009FA1-BC44-A922-2C67-6CCA0703F338}" styleName="Middle Style 2 - accent 6">
    <a:wholeTbl>
      <a:tcTxStyle>
        <a:fontRef idx="minor"/>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schemeClr val="dk1"/>
      </a:tcTxStyle>
      <a:tcStyle>
        <a:tcBdr/>
        <a:fill>
          <a:solidFill>
            <a:schemeClr val="accent6"/>
          </a:solidFill>
        </a:fill>
      </a:tcStyle>
    </a:lastCol>
    <a:firstCol>
      <a:tcTxStyle b="on">
        <a:fontRef idx="minor"/>
        <a:schemeClr val="dk1"/>
      </a:tcTxStyle>
      <a:tcStyle>
        <a:tcBdr/>
        <a:fill>
          <a:solidFill>
            <a:schemeClr val="accent6"/>
          </a:solidFill>
        </a:fill>
      </a:tcStyle>
    </a:firstCol>
    <a:lastRow>
      <a:tcTxStyle b="on">
        <a:fontRef idx="minor"/>
        <a:schemeClr val="dk1"/>
      </a:tcTxStyle>
      <a:tcStyle>
        <a:tcBdr>
          <a:top>
            <a:ln w="38100">
              <a:solidFill>
                <a:schemeClr val="lt1"/>
              </a:solidFill>
            </a:ln>
          </a:top>
        </a:tcBdr>
        <a:fill>
          <a:solidFill>
            <a:schemeClr val="accent6"/>
          </a:solidFill>
        </a:fill>
      </a:tcStyle>
    </a:lastRow>
    <a:seCell>
      <a:tcStyle>
        <a:tcBdr/>
      </a:tcStyle>
    </a:seCell>
    <a:swCell>
      <a:tcStyle>
        <a:tcBdr/>
      </a:tcStyle>
    </a:swCell>
    <a:firstRow>
      <a:tcTxStyle b="on">
        <a:fontRef idx="minor"/>
        <a:schemeClr val="lt1"/>
      </a:tcTxStyle>
      <a:tcStyle>
        <a:tcBdr>
          <a:bottom>
            <a:ln w="38100">
              <a:solidFill>
                <a:schemeClr val="lt1"/>
              </a:solidFill>
            </a:ln>
          </a:bottom>
        </a:tcBdr>
        <a:fill>
          <a:solidFill>
            <a:schemeClr val="accent6"/>
          </a:solidFill>
        </a:fill>
      </a:tcStyle>
    </a:firstRow>
    <a:neCell>
      <a:tcStyle>
        <a:tcBdr/>
      </a:tcStyle>
    </a:neCell>
    <a:nwCell>
      <a:tcStyle>
        <a:tcBdr/>
      </a:tcStyle>
    </a:nwCell>
  </a:tblStyle>
  <a:tblStyle styleId="{958CCA0C-424C-7C3E-68E1-B8DCB36212F7}" styleName="Middle Style 2 - accent 9">
    <a:wholeTbl>
      <a:tcTxStyle>
        <a:fontRef idx="minor"/>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schemeClr val="dk1"/>
      </a:tcTxStyle>
      <a:tcStyle>
        <a:tcBdr/>
        <a:fill>
          <a:solidFill>
            <a:schemeClr val="dk1"/>
          </a:solidFill>
        </a:fill>
      </a:tcStyle>
    </a:lastCol>
    <a:firstCol>
      <a:tcTxStyle b="on">
        <a:fontRef idx="minor"/>
        <a:schemeClr val="dk1"/>
      </a:tcTxStyle>
      <a:tcStyle>
        <a:tcBdr/>
        <a:fill>
          <a:solidFill>
            <a:schemeClr val="dk1"/>
          </a:solidFill>
        </a:fill>
      </a:tcStyle>
    </a:firstCol>
    <a:lastRow>
      <a:tcTxStyle b="on">
        <a:fontRef idx="minor"/>
        <a:schemeClr val="dk1"/>
      </a:tcTxStyle>
      <a:tcStyle>
        <a:tcBdr>
          <a:top>
            <a:ln w="38100">
              <a:solidFill>
                <a:schemeClr val="lt1"/>
              </a:solidFill>
            </a:ln>
          </a:top>
        </a:tcBdr>
        <a:fill>
          <a:solidFill>
            <a:schemeClr val="dk1"/>
          </a:solidFill>
        </a:fill>
      </a:tcStyle>
    </a:lastRow>
    <a:seCell>
      <a:tcStyle>
        <a:tcBdr/>
      </a:tcStyle>
    </a:seCell>
    <a:swCell>
      <a:tcStyle>
        <a:tcBdr/>
      </a:tcStyle>
    </a:swCell>
    <a:firstRow>
      <a:tcTxStyle b="on">
        <a:fontRef idx="minor"/>
        <a:schemeClr val="lt1"/>
      </a:tcTxStyle>
      <a:tcStyle>
        <a:tcBdr>
          <a:bottom>
            <a:ln w="38100">
              <a:solidFill>
                <a:schemeClr val="lt1"/>
              </a:solidFill>
            </a:ln>
          </a:bottom>
        </a:tcBdr>
        <a:fill>
          <a:solidFill>
            <a:schemeClr val="dk1"/>
          </a:solidFill>
        </a:fill>
      </a:tcStyle>
    </a:firstRow>
    <a:neCell>
      <a:tcStyle>
        <a:tcBdr/>
      </a:tcStyle>
    </a:neCell>
    <a:nwCell>
      <a:tcStyle>
        <a:tcBdr/>
      </a:tcStyle>
    </a:nwCell>
  </a:tblStyle>
  <a:tblStyle styleId="{E149D26A-A386-2177-181F-E0876AA4E83D}" styleName="Middle Style 2 - accent 1">
    <a:wholeTbl>
      <a:tcTxStyle>
        <a:fontRef idx="minor"/>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hemeClr val="dk1"/>
      </a:tcTxStyle>
      <a:tcStyle>
        <a:tcBdr/>
        <a:fill>
          <a:solidFill>
            <a:schemeClr val="accent1"/>
          </a:solidFill>
        </a:fill>
      </a:tcStyle>
    </a:lastCol>
    <a:firstCol>
      <a:tcTxStyle b="on">
        <a:fontRef idx="minor"/>
        <a:schemeClr val="dk1"/>
      </a:tcTxStyle>
      <a:tcStyle>
        <a:tcBdr/>
        <a:fill>
          <a:solidFill>
            <a:schemeClr val="accent1"/>
          </a:solidFill>
        </a:fill>
      </a:tcStyle>
    </a:firstCol>
    <a:lastRow>
      <a:tcTxStyle b="on">
        <a:fontRef idx="minor"/>
        <a:schemeClr val="dk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E17CD07F-8E9A-9B88-2BAB-B044613B19D8}" styleName="Middle Style 2 - accent 2">
    <a:wholeTbl>
      <a:tcTxStyle>
        <a:fontRef idx="minor"/>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schemeClr val="dk1"/>
      </a:tcTxStyle>
      <a:tcStyle>
        <a:tcBdr/>
        <a:fill>
          <a:solidFill>
            <a:schemeClr val="accent2"/>
          </a:solidFill>
        </a:fill>
      </a:tcStyle>
    </a:lastCol>
    <a:firstCol>
      <a:tcTxStyle b="on">
        <a:fontRef idx="minor"/>
        <a:schemeClr val="dk1"/>
      </a:tcTxStyle>
      <a:tcStyle>
        <a:tcBdr/>
        <a:fill>
          <a:solidFill>
            <a:schemeClr val="accent2"/>
          </a:solidFill>
        </a:fill>
      </a:tcStyle>
    </a:firstCol>
    <a:lastRow>
      <a:tcTxStyle b="on">
        <a:fontRef idx="minor"/>
        <a:schemeClr val="dk1"/>
      </a:tcTxStyle>
      <a:tcStyle>
        <a:tcBdr>
          <a:top>
            <a:ln w="38100">
              <a:solidFill>
                <a:schemeClr val="lt1"/>
              </a:solidFill>
            </a:ln>
          </a:top>
        </a:tcBdr>
        <a:fill>
          <a:solidFill>
            <a:schemeClr val="accent2"/>
          </a:solidFill>
        </a:fill>
      </a:tcStyle>
    </a:lastRow>
    <a:seCell>
      <a:tcStyle>
        <a:tcBdr/>
      </a:tcStyle>
    </a:seCell>
    <a:swCell>
      <a:tcStyle>
        <a:tcBdr/>
      </a:tcStyle>
    </a:swCell>
    <a:firstRow>
      <a:tcTxStyle b="on">
        <a:fontRef idx="minor"/>
        <a:schemeClr val="lt1"/>
      </a:tcTxStyle>
      <a:tcStyle>
        <a:tcBdr>
          <a:bottom>
            <a:ln w="38100">
              <a:solidFill>
                <a:schemeClr val="lt1"/>
              </a:solidFill>
            </a:ln>
          </a:bottom>
        </a:tcBdr>
        <a:fill>
          <a:solidFill>
            <a:schemeClr val="accent2"/>
          </a:solidFill>
        </a:fill>
      </a:tcStyle>
    </a:firstRow>
    <a:neCell>
      <a:tcStyle>
        <a:tcBdr/>
      </a:tcStyle>
    </a:neCell>
    <a:nwCell>
      <a:tcStyle>
        <a:tcBdr/>
      </a:tcStyle>
    </a:nwCell>
  </a:tblStyle>
  <a:tblStyle styleId="{FA5358BA-40CA-2B35-2099-E3A1DE25D085}" styleName="Middle Style 2 - accent 4">
    <a:wholeTbl>
      <a:tcTxStyle>
        <a:fontRef idx="minor"/>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schemeClr val="dk1"/>
      </a:tcTxStyle>
      <a:tcStyle>
        <a:tcBdr/>
        <a:fill>
          <a:solidFill>
            <a:schemeClr val="accent4"/>
          </a:solidFill>
        </a:fill>
      </a:tcStyle>
    </a:lastCol>
    <a:firstCol>
      <a:tcTxStyle b="on">
        <a:fontRef idx="minor"/>
        <a:schemeClr val="dk1"/>
      </a:tcTxStyle>
      <a:tcStyle>
        <a:tcBdr/>
        <a:fill>
          <a:solidFill>
            <a:schemeClr val="accent4"/>
          </a:solidFill>
        </a:fill>
      </a:tcStyle>
    </a:firstCol>
    <a:lastRow>
      <a:tcTxStyle b="on">
        <a:fontRef idx="minor"/>
        <a:schemeClr val="dk1"/>
      </a:tcTxStyle>
      <a:tcStyle>
        <a:tcBdr>
          <a:top>
            <a:ln w="38100">
              <a:solidFill>
                <a:schemeClr val="lt1"/>
              </a:solidFill>
            </a:ln>
          </a:top>
        </a:tcBdr>
        <a:fill>
          <a:solidFill>
            <a:schemeClr val="accent4"/>
          </a:solidFill>
        </a:fill>
      </a:tcStyle>
    </a:lastRow>
    <a:seCell>
      <a:tcStyle>
        <a:tcBdr/>
      </a:tcStyle>
    </a:seCell>
    <a:swCell>
      <a:tcStyle>
        <a:tcBdr/>
      </a:tcStyle>
    </a:swCell>
    <a:firstRow>
      <a:tcTxStyle b="on">
        <a:fontRef idx="minor"/>
        <a:schemeClr val="lt1"/>
      </a:tcTxStyle>
      <a:tcStyle>
        <a:tcBdr>
          <a:bottom>
            <a:ln w="38100">
              <a:solidFill>
                <a:schemeClr val="lt1"/>
              </a:solidFill>
            </a:ln>
          </a:bottom>
        </a:tcBdr>
        <a:fill>
          <a:solidFill>
            <a:schemeClr val="accent4"/>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36" y="-90"/>
      </p:cViewPr>
      <p:guideLst>
        <p:guide pos="2160"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notesMaster" Target="notesMasters/notesMaster1.xml"/><Relationship Id="rId30" Type="http://schemas.openxmlformats.org/officeDocument/2006/relationships/presProps" Target="presProps.xml" /><Relationship Id="rId31" Type="http://schemas.openxmlformats.org/officeDocument/2006/relationships/tableStyles" Target="tableStyles.xml" /><Relationship Id="rId32" Type="http://schemas.openxmlformats.org/officeDocument/2006/relationships/viewProps" Target="viewProps.xml" /></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1" name="Rectangle 7"/>
          <p:cNvSpPr>
            <a:spLocks noGrp="1" noChangeArrowheads="1"/>
          </p:cNvSpPr>
          <p:nvPr>
            <p:ph type="body" idx="1"/>
          </p:nvPr>
        </p:nvSpPr>
        <p:spPr bwMode="auto">
          <a:xfrm>
            <a:off x="3884613" y="8685213"/>
            <a:ext cx="2971800" cy="457200"/>
          </a:xfrm>
          <a:prstGeom prst="rect">
            <a:avLst/>
          </a:prstGeom>
          <a:extLst/>
        </p:spPr>
        <p:txBody>
          <a:bodyPr/>
          <a:lstStyle>
            <a:lvl1pPr algn="l">
              <a:defRPr sz="1200">
                <a:latin typeface="Arial" charset="0"/>
              </a:defRPr>
            </a:lvl1pPr>
          </a:lstStyle>
          <a:p>
            <a:endParaRP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00" name=""/>
          <p:cNvSpPr>
            <a:spLocks noChangeArrowheads="1" noGrp="1"/>
          </p:cNvSpPr>
          <p:nvPr>
            <p:ph type="body" idx="1"/>
          </p:nvPr>
        </p:nvSpPr>
        <p:spPr/>
        <p:txBody>
          <a:bodyPr/>
          <a:p>
            <a:r>
              <a:rPr smtClean="0"/>
              <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 preserve="1" showMasterPhAnim="0" type="title" userDrawn="1">
  <p:cSld name="Diapositiva de título">
    <p:bg>
      <p:bgRef idx="1003">
        <a:schemeClr val="bg1"/>
      </p:bgRef>
    </p:bg>
    <p:spTree>
      <p:nvGrpSpPr>
        <p:cNvPr id="1" name=""/>
        <p:cNvGrpSpPr/>
        <p:nvPr isPhoto="0" userDrawn="0"/>
      </p:nvGrpSpPr>
      <p:grpSpPr bwMode="auto">
        <a:xfrm>
          <a:off x="0" y="0"/>
          <a:ext cx="0" cy="0"/>
          <a:chOff x="0" y="0"/>
          <a:chExt cx="0" cy="0"/>
        </a:xfrm>
      </p:grpSpPr>
      <p:sp>
        <p:nvSpPr>
          <p:cNvPr id="2" name="Title 1"/>
          <p:cNvSpPr/>
          <p:nvPr isPhoto="0" userDrawn="0">
            <p:ph type="ctrTitle" hasCustomPrompt="0"/>
          </p:nvPr>
        </p:nvSpPr>
        <p:spPr bwMode="auto">
          <a:xfrm>
            <a:off x="457199" y="1295400"/>
            <a:ext cx="8228013" cy="1927225"/>
          </a:xfrm>
        </p:spPr>
        <p:txBody>
          <a:bodyPr tIns="0" bIns="0" anchor="b" anchorCtr="0"/>
          <a:lstStyle>
            <a:lvl1pPr>
              <a:defRPr sz="6000">
                <a:solidFill>
                  <a:schemeClr val="bg1"/>
                </a:solidFill>
              </a:defRPr>
            </a:lvl1pPr>
          </a:lstStyle>
          <a:p>
            <a:pPr>
              <a:defRPr/>
            </a:pPr>
            <a:r>
              <a:rPr/>
              <a:t>Clic para editar título</a:t>
            </a:r>
            <a:endParaRPr/>
          </a:p>
        </p:txBody>
      </p:sp>
      <p:sp>
        <p:nvSpPr>
          <p:cNvPr id="3" name="Subtitle 2"/>
          <p:cNvSpPr/>
          <p:nvPr isPhoto="0" userDrawn="0">
            <p:ph type="subTitle" idx="1" hasCustomPrompt="0"/>
          </p:nvPr>
        </p:nvSpPr>
        <p:spPr bwMode="auto">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a:t>Haga clic para modificar el estilo de subtítulo del patrón</a:t>
            </a:r>
            <a:endParaRPr/>
          </a:p>
        </p:txBody>
      </p:sp>
      <p:sp>
        <p:nvSpPr>
          <p:cNvPr id="4" name="Date Placeholder 3"/>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5" name="Footer Placeholder 4"/>
          <p:cNvSpPr/>
          <p:nvPr isPhoto="0" userDrawn="0">
            <p:ph type="ftr" sz="quarter" idx="11" hasCustomPrompt="0"/>
          </p:nvPr>
        </p:nvSpPr>
        <p:spPr bwMode="auto"/>
        <p:txBody>
          <a:bodyPr/>
          <a:lstStyle/>
          <a:p>
            <a:pPr>
              <a:defRPr/>
            </a:pPr>
            <a:endParaRPr/>
          </a:p>
        </p:txBody>
      </p:sp>
      <p:sp>
        <p:nvSpPr>
          <p:cNvPr id="6" name="Slide Number Placeholder 5"/>
          <p:cNvSpPr/>
          <p:nvPr isPhoto="0" userDrawn="0">
            <p:ph type="sldNum" sz="quarter" idx="12" hasCustomPrompt="0"/>
          </p:nvPr>
        </p:nvSpPr>
        <p:spPr bwMode="auto"/>
        <p:txBody>
          <a:bodyPr/>
          <a:lstStyle/>
          <a:p>
            <a:pPr>
              <a:defRPr/>
            </a:pPr>
            <a:fld id="{6683F666-9762-4827-865C-36A5CD5A4D07}" type="slidenum">
              <a:t>‹Nr.›</a:t>
            </a:fld>
            <a:endParaRPr/>
          </a:p>
        </p:txBody>
      </p:sp>
      <p:sp>
        <p:nvSpPr>
          <p:cNvPr id="8" name="TextBox 7"/>
          <p:cNvSpPr/>
          <p:nvPr isPhoto="0" userDrawn="0"/>
        </p:nvSpPr>
        <p:spPr bwMode="auto">
          <a:xfrm>
            <a:off x="8292817" y="5804647"/>
            <a:ext cx="367088" cy="677108"/>
          </a:xfrm>
          <a:prstGeom prst="rect">
            <a:avLst/>
          </a:prstGeom>
          <a:noFill/>
        </p:spPr>
        <p:txBody>
          <a:bodyPr wrap="none" lIns="0" tIns="0" rIns="0" bIns="0" rtlCol="0"/>
          <a:lstStyle/>
          <a:p>
            <a:pPr>
              <a:defRPr/>
            </a:pPr>
            <a:r>
              <a:rPr sz="4400">
                <a:solidFill>
                  <a:schemeClr val="accent1"/>
                </a:solidFill>
                <a:latin typeface="Wingdings"/>
              </a:rPr>
              <a:t>S</a:t>
            </a:r>
            <a:endParaRPr/>
          </a:p>
        </p:txBody>
      </p:sp>
    </p:spTree>
  </p:cSld>
  <p:clrMapOvr>
    <a:overrideClrMapping accent1="accent1" accent2="accent2" accent3="accent3" accent4="accent4" accent5="accent5" accent6="accent6" bg1="lt1" bg2="lt2" folHlink="folHlink" hlink="hlink" tx1="dk1" tx2="dk2"/>
  </p:clrMapOvr>
  <p:hf dt="1" ftr="1" hdr="1" sldNum="1"/>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 preserve="1" showMasterPhAnim="0" type="blank" userDrawn="1">
  <p:cSld name="En blanco">
    <p:bg>
      <p:bgRef idx="1001">
        <a:schemeClr val="bg1"/>
      </p:bgRef>
    </p:bg>
    <p:spTree>
      <p:nvGrpSpPr>
        <p:cNvPr id="1" name=""/>
        <p:cNvGrpSpPr/>
        <p:nvPr isPhoto="0" userDrawn="0"/>
      </p:nvGrpSpPr>
      <p:grpSpPr bwMode="auto">
        <a:xfrm>
          <a:off x="0" y="0"/>
          <a:ext cx="0" cy="0"/>
          <a:chOff x="0" y="0"/>
          <a:chExt cx="0" cy="0"/>
        </a:xfrm>
      </p:grpSpPr>
      <p:sp>
        <p:nvSpPr>
          <p:cNvPr id="2" name="Date Placeholder 1"/>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3" name="Footer Placeholder 2"/>
          <p:cNvSpPr/>
          <p:nvPr isPhoto="0" userDrawn="0">
            <p:ph type="ftr" sz="quarter" idx="11" hasCustomPrompt="0"/>
          </p:nvPr>
        </p:nvSpPr>
        <p:spPr bwMode="auto"/>
        <p:txBody>
          <a:bodyPr/>
          <a:lstStyle/>
          <a:p>
            <a:pPr>
              <a:defRPr/>
            </a:pPr>
            <a:endParaRPr/>
          </a:p>
        </p:txBody>
      </p:sp>
      <p:sp>
        <p:nvSpPr>
          <p:cNvPr id="4" name="Slide Number Placeholder 3"/>
          <p:cNvSpPr/>
          <p:nvPr isPhoto="0" userDrawn="0">
            <p:ph type="sldNum" sz="quarter" idx="12" hasCustomPrompt="0"/>
          </p:nvPr>
        </p:nvSpPr>
        <p:spPr bwMode="auto"/>
        <p:txBody>
          <a:bodyPr/>
          <a:lstStyle/>
          <a:p>
            <a:pPr>
              <a:defRPr/>
            </a:pPr>
            <a:fld id="{6683F666-9762-4827-865C-36A5CD5A4D07}" type="slidenum">
              <a:t>‹Nr.›</a:t>
            </a:fld>
            <a:endParaRPr/>
          </a:p>
        </p:txBody>
      </p:sp>
    </p:spTree>
  </p:cSld>
  <p:clrMapOvr>
    <a:overrideClrMapping accent1="accent1" accent2="accent2" accent3="accent3" accent4="accent4" accent5="accent5" accent6="accent6" bg1="lt1" bg2="lt2" folHlink="folHlink" hlink="hlink" tx1="dk1" tx2="dk2"/>
  </p:clrMapOvr>
  <p:hf dt="1" ftr="1" hdr="1" sldNum="1"/>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 preserve="1" showMasterPhAnim="0" type="objTx" userDrawn="1">
  <p:cSld name="Contenido con título">
    <p:bg>
      <p:bgPr shadeToTitle="0">
        <a:blipFill>
          <a:blip r:embed="rId2"/>
          <a:stretch/>
        </a:blipFill>
      </p:bgPr>
    </p:bg>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a:xfrm>
            <a:off x="457199" y="381001"/>
            <a:ext cx="3509683" cy="2209800"/>
          </a:xfrm>
        </p:spPr>
        <p:txBody>
          <a:bodyPr anchor="b"/>
          <a:lstStyle>
            <a:lvl1pPr algn="l">
              <a:defRPr sz="4400" b="0"/>
            </a:lvl1pPr>
          </a:lstStyle>
          <a:p>
            <a:pPr>
              <a:defRPr/>
            </a:pPr>
            <a:r>
              <a:rPr/>
              <a:t>Clic para editar título</a:t>
            </a:r>
            <a:endParaRPr/>
          </a:p>
        </p:txBody>
      </p:sp>
      <p:sp>
        <p:nvSpPr>
          <p:cNvPr id="3" name="Content Placeholder 2"/>
          <p:cNvSpPr/>
          <p:nvPr isPhoto="0" userDrawn="0">
            <p:ph idx="1" hasCustomPrompt="0"/>
          </p:nvPr>
        </p:nvSpPr>
        <p:spPr bwMode="auto">
          <a:xfrm>
            <a:off x="5029200" y="273050"/>
            <a:ext cx="3657600" cy="5853113"/>
          </a:xfrm>
        </p:spPr>
        <p:txBody>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4" name="Text Placeholder 3"/>
          <p:cNvSpPr/>
          <p:nvPr isPhoto="0" userDrawn="0">
            <p:ph type="body" sz="half" idx="2" hasCustomPrompt="0"/>
          </p:nvPr>
        </p:nvSpPr>
        <p:spPr bwMode="auto">
          <a:xfrm>
            <a:off x="457199" y="2649071"/>
            <a:ext cx="3509683" cy="3388192"/>
          </a:xfrm>
        </p:spPr>
        <p:txBody>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a:t>Haga clic para modificar el estilo de texto del patrón</a:t>
            </a:r>
            <a:endParaRPr/>
          </a:p>
        </p:txBody>
      </p:sp>
      <p:sp>
        <p:nvSpPr>
          <p:cNvPr id="5" name="Date Placeholder 4"/>
          <p:cNvSpPr/>
          <p:nvPr isPhoto="0" userDrawn="0">
            <p:ph type="dt" sz="half" idx="10" hasCustomPrompt="0"/>
          </p:nvPr>
        </p:nvSpPr>
        <p:spPr bwMode="auto"/>
        <p:txBody>
          <a:bodyPr/>
          <a:lstStyle>
            <a:lvl1pPr>
              <a:defRPr>
                <a:solidFill>
                  <a:schemeClr val="bg1"/>
                </a:solidFill>
              </a:defRPr>
            </a:lvl1pPr>
          </a:lstStyle>
          <a:p>
            <a:pPr>
              <a:defRPr/>
            </a:pPr>
            <a:fld id="{CCFF77F7-9059-4560-B00B-E34113684C3B}" type="datetimeFigureOut">
              <a:t>07/10/14</a:t>
            </a:fld>
            <a:endParaRPr/>
          </a:p>
        </p:txBody>
      </p:sp>
      <p:sp>
        <p:nvSpPr>
          <p:cNvPr id="6" name="Footer Placeholder 5"/>
          <p:cNvSpPr/>
          <p:nvPr isPhoto="0" userDrawn="0">
            <p:ph type="ftr" sz="quarter" idx="11" hasCustomPrompt="0"/>
          </p:nvPr>
        </p:nvSpPr>
        <p:spPr bwMode="auto"/>
        <p:txBody>
          <a:bodyPr/>
          <a:lstStyle/>
          <a:p>
            <a:pPr>
              <a:defRPr/>
            </a:pPr>
            <a:endParaRPr/>
          </a:p>
        </p:txBody>
      </p:sp>
      <p:sp>
        <p:nvSpPr>
          <p:cNvPr id="7" name="Slide Number Placeholder 6"/>
          <p:cNvSpPr/>
          <p:nvPr isPhoto="0" userDrawn="0">
            <p:ph type="sldNum" sz="quarter" idx="12" hasCustomPrompt="0"/>
          </p:nvPr>
        </p:nvSpPr>
        <p:spPr bwMode="auto"/>
        <p:txBody>
          <a:bodyPr/>
          <a:lstStyle/>
          <a:p>
            <a:pPr>
              <a:defRPr/>
            </a:pPr>
            <a:fld id="{6683F666-9762-4827-865C-36A5CD5A4D07}" type="slidenum">
              <a:t>‹Nr.›</a:t>
            </a:fld>
            <a:endParaRPr/>
          </a:p>
        </p:txBody>
      </p:sp>
    </p:spTree>
  </p:cSld>
  <p:clrMapOvr>
    <a:masterClrMapping/>
  </p:clrMapOvr>
  <p:hf dt="1" ftr="1" hdr="1" sldNum="1"/>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 preserve="1" showMasterPhAnim="0" userDrawn="1">
  <p:cSld name="Imagen con título">
    <p:bg>
      <p:bgPr shadeToTitle="0">
        <a:blipFill>
          <a:blip r:embed="rId2"/>
          <a:stretch/>
        </a:blipFill>
      </p:bgPr>
    </p:bg>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a:xfrm>
            <a:off x="5051424" y="381001"/>
            <a:ext cx="3635375" cy="2209800"/>
          </a:xfrm>
        </p:spPr>
        <p:txBody>
          <a:bodyPr anchor="b"/>
          <a:lstStyle>
            <a:lvl1pPr algn="l">
              <a:defRPr sz="4400" b="0">
                <a:solidFill>
                  <a:schemeClr val="tx1"/>
                </a:solidFill>
              </a:defRPr>
            </a:lvl1pPr>
          </a:lstStyle>
          <a:p>
            <a:pPr>
              <a:defRPr/>
            </a:pPr>
            <a:r>
              <a:rPr/>
              <a:t>Clic para editar título</a:t>
            </a:r>
            <a:endParaRPr/>
          </a:p>
        </p:txBody>
      </p:sp>
      <p:sp>
        <p:nvSpPr>
          <p:cNvPr id="4" name="Text Placeholder 3"/>
          <p:cNvSpPr/>
          <p:nvPr isPhoto="0" userDrawn="0">
            <p:ph type="body" sz="half" idx="2" hasCustomPrompt="0"/>
          </p:nvPr>
        </p:nvSpPr>
        <p:spPr bwMode="auto">
          <a:xfrm>
            <a:off x="5051424" y="2649070"/>
            <a:ext cx="3635375" cy="3505667"/>
          </a:xfrm>
        </p:spPr>
        <p:txBody>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a:t>Haga clic para modificar el estilo de texto del patrón</a:t>
            </a:r>
            <a:endParaRPr/>
          </a:p>
        </p:txBody>
      </p:sp>
      <p:sp>
        <p:nvSpPr>
          <p:cNvPr id="5" name="Date Placeholder 4"/>
          <p:cNvSpPr/>
          <p:nvPr isPhoto="0" userDrawn="0">
            <p:ph type="dt" sz="half" idx="10" hasCustomPrompt="0"/>
          </p:nvPr>
        </p:nvSpPr>
        <p:spPr bwMode="auto"/>
        <p:txBody>
          <a:bodyPr/>
          <a:lstStyle>
            <a:lvl1pPr>
              <a:defRPr>
                <a:solidFill>
                  <a:schemeClr val="bg1"/>
                </a:solidFill>
              </a:defRPr>
            </a:lvl1pPr>
          </a:lstStyle>
          <a:p>
            <a:pPr>
              <a:defRPr/>
            </a:pPr>
            <a:fld id="{CCFF77F7-9059-4560-B00B-E34113684C3B}" type="datetimeFigureOut">
              <a:t>07/10/14</a:t>
            </a:fld>
            <a:endParaRPr/>
          </a:p>
        </p:txBody>
      </p:sp>
      <p:sp>
        <p:nvSpPr>
          <p:cNvPr id="6" name="Footer Placeholder 5"/>
          <p:cNvSpPr/>
          <p:nvPr isPhoto="0" userDrawn="0">
            <p:ph type="ftr" sz="quarter" idx="11" hasCustomPrompt="0"/>
          </p:nvPr>
        </p:nvSpPr>
        <p:spPr bwMode="auto"/>
        <p:txBody>
          <a:bodyPr/>
          <a:lstStyle/>
          <a:p>
            <a:pPr>
              <a:defRPr/>
            </a:pPr>
            <a:endParaRPr/>
          </a:p>
        </p:txBody>
      </p:sp>
      <p:sp>
        <p:nvSpPr>
          <p:cNvPr id="7" name="Slide Number Placeholder 6"/>
          <p:cNvSpPr/>
          <p:nvPr isPhoto="0" userDrawn="0">
            <p:ph type="sldNum" sz="quarter" idx="12" hasCustomPrompt="0"/>
          </p:nvPr>
        </p:nvSpPr>
        <p:spPr bwMode="auto"/>
        <p:txBody>
          <a:bodyPr/>
          <a:lstStyle/>
          <a:p>
            <a:pPr>
              <a:defRPr/>
            </a:pPr>
            <a:fld id="{6683F666-9762-4827-865C-36A5CD5A4D07}" type="slidenum">
              <a:t>‹Nr.›</a:t>
            </a:fld>
            <a:endParaRPr/>
          </a:p>
        </p:txBody>
      </p:sp>
      <p:sp>
        <p:nvSpPr>
          <p:cNvPr id="9" name="Picture Placeholder 8"/>
          <p:cNvSpPr/>
          <p:nvPr isPhoto="0" userDrawn="0">
            <p:ph type="pic" sz="quarter" idx="13" hasCustomPrompt="0"/>
          </p:nvPr>
        </p:nvSpPr>
        <p:spPr bwMode="auto">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pPr>
              <a:defRPr/>
            </a:pPr>
            <a:r>
              <a:rPr/>
              <a:t>Arrastre la imagen al marcador de posición o haga clic en el icono para agregar</a:t>
            </a:r>
            <a:endParaRPr/>
          </a:p>
        </p:txBody>
      </p:sp>
    </p:spTree>
  </p:cSld>
  <p:clrMapOvr>
    <a:masterClrMapping/>
  </p:clrMapOvr>
  <p:hf dt="1" ftr="1" hdr="1" sldNum="1"/>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 preserve="1" showMasterPhAnim="0" userDrawn="1">
  <p:cSld name="3 imágenes con título">
    <p:bg>
      <p:bgPr shadeToTitle="0">
        <a:blipFill>
          <a:blip r:embed="rId2"/>
          <a:stretch/>
        </a:blipFill>
      </p:bgPr>
    </p:bg>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a:xfrm>
            <a:off x="5051424" y="381001"/>
            <a:ext cx="3635375" cy="2209800"/>
          </a:xfrm>
        </p:spPr>
        <p:txBody>
          <a:bodyPr anchor="b"/>
          <a:lstStyle>
            <a:lvl1pPr algn="l">
              <a:defRPr sz="4400" b="0">
                <a:solidFill>
                  <a:schemeClr val="tx1"/>
                </a:solidFill>
              </a:defRPr>
            </a:lvl1pPr>
          </a:lstStyle>
          <a:p>
            <a:pPr>
              <a:defRPr/>
            </a:pPr>
            <a:r>
              <a:rPr/>
              <a:t>Clic para editar título</a:t>
            </a:r>
            <a:endParaRPr/>
          </a:p>
        </p:txBody>
      </p:sp>
      <p:sp>
        <p:nvSpPr>
          <p:cNvPr id="4" name="Text Placeholder 3"/>
          <p:cNvSpPr/>
          <p:nvPr isPhoto="0" userDrawn="0">
            <p:ph type="body" sz="half" idx="2" hasCustomPrompt="0"/>
          </p:nvPr>
        </p:nvSpPr>
        <p:spPr bwMode="auto">
          <a:xfrm>
            <a:off x="5051424" y="2649070"/>
            <a:ext cx="3635375" cy="3505667"/>
          </a:xfrm>
        </p:spPr>
        <p:txBody>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a:t>Haga clic para modificar el estilo de texto del patrón</a:t>
            </a:r>
            <a:endParaRPr/>
          </a:p>
        </p:txBody>
      </p:sp>
      <p:sp>
        <p:nvSpPr>
          <p:cNvPr id="5" name="Date Placeholder 4"/>
          <p:cNvSpPr/>
          <p:nvPr isPhoto="0" userDrawn="0">
            <p:ph type="dt" sz="half" idx="10" hasCustomPrompt="0"/>
          </p:nvPr>
        </p:nvSpPr>
        <p:spPr bwMode="auto"/>
        <p:txBody>
          <a:bodyPr/>
          <a:lstStyle>
            <a:lvl1pPr>
              <a:defRPr>
                <a:solidFill>
                  <a:schemeClr val="bg1"/>
                </a:solidFill>
              </a:defRPr>
            </a:lvl1pPr>
          </a:lstStyle>
          <a:p>
            <a:pPr>
              <a:defRPr/>
            </a:pPr>
            <a:fld id="{CCFF77F7-9059-4560-B00B-E34113684C3B}" type="datetimeFigureOut">
              <a:t>07/10/14</a:t>
            </a:fld>
            <a:endParaRPr/>
          </a:p>
        </p:txBody>
      </p:sp>
      <p:sp>
        <p:nvSpPr>
          <p:cNvPr id="6" name="Footer Placeholder 5"/>
          <p:cNvSpPr/>
          <p:nvPr isPhoto="0" userDrawn="0">
            <p:ph type="ftr" sz="quarter" idx="11" hasCustomPrompt="0"/>
          </p:nvPr>
        </p:nvSpPr>
        <p:spPr bwMode="auto"/>
        <p:txBody>
          <a:bodyPr/>
          <a:lstStyle/>
          <a:p>
            <a:pPr>
              <a:defRPr/>
            </a:pPr>
            <a:endParaRPr/>
          </a:p>
        </p:txBody>
      </p:sp>
      <p:sp>
        <p:nvSpPr>
          <p:cNvPr id="7" name="Slide Number Placeholder 6"/>
          <p:cNvSpPr/>
          <p:nvPr isPhoto="0" userDrawn="0">
            <p:ph type="sldNum" sz="quarter" idx="12" hasCustomPrompt="0"/>
          </p:nvPr>
        </p:nvSpPr>
        <p:spPr bwMode="auto"/>
        <p:txBody>
          <a:bodyPr/>
          <a:lstStyle/>
          <a:p>
            <a:pPr>
              <a:defRPr/>
            </a:pPr>
            <a:fld id="{6683F666-9762-4827-865C-36A5CD5A4D07}" type="slidenum">
              <a:t>‹Nr.›</a:t>
            </a:fld>
            <a:endParaRPr/>
          </a:p>
        </p:txBody>
      </p:sp>
      <p:sp>
        <p:nvSpPr>
          <p:cNvPr id="9" name="Picture Placeholder 8"/>
          <p:cNvSpPr/>
          <p:nvPr isPhoto="0" userDrawn="0">
            <p:ph type="pic" sz="quarter" idx="13" hasCustomPrompt="0"/>
          </p:nvPr>
        </p:nvSpPr>
        <p:spPr bwMode="auto">
          <a:xfrm>
            <a:off x="990600" y="2590800"/>
            <a:ext cx="3505199" cy="3505199"/>
          </a:xfrm>
          <a:prstGeom prst="ellipse">
            <a:avLst/>
          </a:prstGeom>
          <a:ln w="28575">
            <a:solidFill>
              <a:schemeClr val="accent1"/>
            </a:solidFill>
          </a:ln>
        </p:spPr>
        <p:txBody>
          <a:bodyPr/>
          <a:lstStyle>
            <a:lvl1pPr marL="0" indent="0">
              <a:buNone/>
              <a:defRPr>
                <a:solidFill>
                  <a:schemeClr val="bg1"/>
                </a:solidFill>
              </a:defRPr>
            </a:lvl1pPr>
          </a:lstStyle>
          <a:p>
            <a:pPr>
              <a:defRPr/>
            </a:pPr>
            <a:r>
              <a:rPr/>
              <a:t>Arrastre la imagen al marcador de posición o haga clic en el icono para agregar</a:t>
            </a:r>
            <a:endParaRPr/>
          </a:p>
        </p:txBody>
      </p:sp>
      <p:sp>
        <p:nvSpPr>
          <p:cNvPr id="8" name="Picture Placeholder 8"/>
          <p:cNvSpPr/>
          <p:nvPr isPhoto="0" userDrawn="0">
            <p:ph type="pic" sz="quarter" idx="14" hasCustomPrompt="0"/>
          </p:nvPr>
        </p:nvSpPr>
        <p:spPr bwMode="auto">
          <a:xfrm>
            <a:off x="2479675" y="1260475"/>
            <a:ext cx="1254125" cy="1254125"/>
          </a:xfrm>
          <a:prstGeom prst="ellipse">
            <a:avLst/>
          </a:prstGeom>
          <a:ln w="28575">
            <a:solidFill>
              <a:schemeClr val="accent1"/>
            </a:solidFill>
          </a:ln>
        </p:spPr>
        <p:txBody>
          <a:bodyPr/>
          <a:lstStyle>
            <a:lvl1pPr marL="0" indent="0">
              <a:buNone/>
              <a:defRPr sz="1400">
                <a:solidFill>
                  <a:schemeClr val="bg1"/>
                </a:solidFill>
              </a:defRPr>
            </a:lvl1pPr>
          </a:lstStyle>
          <a:p>
            <a:pPr>
              <a:defRPr/>
            </a:pPr>
            <a:r>
              <a:rPr/>
              <a:t>Arrastre la imagen al marcador de posición o haga clic en el icono para agregar</a:t>
            </a:r>
            <a:endParaRPr/>
          </a:p>
        </p:txBody>
      </p:sp>
      <p:sp>
        <p:nvSpPr>
          <p:cNvPr id="10" name="Picture Placeholder 8"/>
          <p:cNvSpPr/>
          <p:nvPr isPhoto="0" userDrawn="0">
            <p:ph type="pic" sz="quarter" idx="15" hasCustomPrompt="0"/>
          </p:nvPr>
        </p:nvSpPr>
        <p:spPr bwMode="auto">
          <a:xfrm>
            <a:off x="269875" y="762000"/>
            <a:ext cx="2092325" cy="2092325"/>
          </a:xfrm>
          <a:prstGeom prst="ellipse">
            <a:avLst/>
          </a:prstGeom>
          <a:ln w="28575">
            <a:solidFill>
              <a:schemeClr val="accent1"/>
            </a:solidFill>
          </a:ln>
        </p:spPr>
        <p:txBody>
          <a:bodyPr/>
          <a:lstStyle>
            <a:lvl1pPr marL="0" indent="0">
              <a:buNone/>
              <a:defRPr sz="1800">
                <a:solidFill>
                  <a:schemeClr val="bg1"/>
                </a:solidFill>
              </a:defRPr>
            </a:lvl1pPr>
          </a:lstStyle>
          <a:p>
            <a:pPr>
              <a:defRPr/>
            </a:pPr>
            <a:r>
              <a:rPr/>
              <a:t>Arrastre la imagen al marcador de posición o haga clic en el icono para agregar</a:t>
            </a:r>
            <a:endParaRPr/>
          </a:p>
        </p:txBody>
      </p:sp>
    </p:spTree>
  </p:cSld>
  <p:clrMapOvr>
    <a:masterClrMapping/>
  </p:clrMapOvr>
  <p:hf dt="1" ftr="1" hdr="1" sldNum="1"/>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 preserve="1" showMasterPhAnim="0" type="vertTx" userDrawn="1">
  <p:cSld name="Título y texto vertical">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p:txBody>
          <a:bodyPr/>
          <a:lstStyle/>
          <a:p>
            <a:pPr>
              <a:defRPr/>
            </a:pPr>
            <a:r>
              <a:rPr/>
              <a:t>Clic para editar título</a:t>
            </a:r>
            <a:endParaRPr/>
          </a:p>
        </p:txBody>
      </p:sp>
      <p:sp>
        <p:nvSpPr>
          <p:cNvPr id="3" name="Vertical Text Placeholder 2"/>
          <p:cNvSpPr/>
          <p:nvPr isPhoto="0" userDrawn="0">
            <p:ph type="body" orient="vert" idx="1" hasCustomPrompt="0"/>
          </p:nvPr>
        </p:nvSpPr>
        <p:spPr bwMode="auto">
          <a:xfrm>
            <a:off x="457200" y="2568387"/>
            <a:ext cx="8228013" cy="3468875"/>
          </a:xfrm>
        </p:spPr>
        <p:txBody>
          <a:bodyPr vert="eaVert"/>
          <a:lstStyle>
            <a:lvl5pPr>
              <a:defRPr/>
            </a:lvl5pPr>
            <a:lvl6pPr marL="1719072">
              <a:defRPr/>
            </a:lvl6pPr>
            <a:lvl7pPr marL="1719072">
              <a:defRPr/>
            </a:lvl7pPr>
            <a:lvl8pPr marL="1719072">
              <a:defRPr/>
            </a:lvl8pPr>
            <a:lvl9pPr marL="1719072">
              <a:defRPr/>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4" name="Date Placeholder 3"/>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5" name="Footer Placeholder 4"/>
          <p:cNvSpPr/>
          <p:nvPr isPhoto="0" userDrawn="0">
            <p:ph type="ftr" sz="quarter" idx="11" hasCustomPrompt="0"/>
          </p:nvPr>
        </p:nvSpPr>
        <p:spPr bwMode="auto"/>
        <p:txBody>
          <a:bodyPr/>
          <a:lstStyle/>
          <a:p>
            <a:pPr>
              <a:defRPr/>
            </a:pPr>
            <a:endParaRPr/>
          </a:p>
        </p:txBody>
      </p:sp>
      <p:sp>
        <p:nvSpPr>
          <p:cNvPr id="6" name="Slide Number Placeholder 5"/>
          <p:cNvSpPr/>
          <p:nvPr isPhoto="0" userDrawn="0">
            <p:ph type="sldNum" sz="quarter" idx="12" hasCustomPrompt="0"/>
          </p:nvPr>
        </p:nvSpPr>
        <p:spPr bwMode="auto"/>
        <p:txBody>
          <a:bodyPr/>
          <a:lstStyle/>
          <a:p>
            <a:pPr>
              <a:defRPr/>
            </a:pPr>
            <a:fld id="{6683F666-9762-4827-865C-36A5CD5A4D07}" type="slidenum">
              <a:t>‹Nr.›</a:t>
            </a:fld>
            <a:endParaRPr/>
          </a:p>
        </p:txBody>
      </p:sp>
    </p:spTree>
  </p:cSld>
  <p:clrMapOvr>
    <a:masterClrMapping/>
  </p:clrMapOvr>
  <p:hf dt="1" ftr="1" hdr="1" sldNum="1"/>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 preserve="1" showMasterPhAnim="0" type="vertTitleAndTx" userDrawn="1">
  <p:cSld name="Título vertical y texto">
    <p:bg>
      <p:bgPr shadeToTitle="0">
        <a:blipFill>
          <a:blip r:embed="rId2"/>
          <a:stretch/>
        </a:blipFill>
      </p:bgPr>
    </p:bg>
    <p:spTree>
      <p:nvGrpSpPr>
        <p:cNvPr id="1" name=""/>
        <p:cNvGrpSpPr/>
        <p:nvPr isPhoto="0" userDrawn="0"/>
      </p:nvGrpSpPr>
      <p:grpSpPr bwMode="auto">
        <a:xfrm>
          <a:off x="0" y="0"/>
          <a:ext cx="0" cy="0"/>
          <a:chOff x="0" y="0"/>
          <a:chExt cx="0" cy="0"/>
        </a:xfrm>
      </p:grpSpPr>
      <p:sp>
        <p:nvSpPr>
          <p:cNvPr id="2" name="Vertical Title 1"/>
          <p:cNvSpPr/>
          <p:nvPr isPhoto="0" userDrawn="0">
            <p:ph type="title" orient="vert" hasCustomPrompt="0"/>
          </p:nvPr>
        </p:nvSpPr>
        <p:spPr bwMode="auto">
          <a:xfrm>
            <a:off x="7086600" y="274638"/>
            <a:ext cx="1524000" cy="5851525"/>
          </a:xfrm>
        </p:spPr>
        <p:txBody>
          <a:bodyPr vert="eaVert" anchor="t" anchorCtr="0"/>
          <a:lstStyle/>
          <a:p>
            <a:pPr>
              <a:defRPr/>
            </a:pPr>
            <a:r>
              <a:rPr/>
              <a:t>Clic para editar título</a:t>
            </a:r>
            <a:endParaRPr/>
          </a:p>
        </p:txBody>
      </p:sp>
      <p:sp>
        <p:nvSpPr>
          <p:cNvPr id="3" name="Vertical Text Placeholder 2"/>
          <p:cNvSpPr/>
          <p:nvPr isPhoto="0" userDrawn="0">
            <p:ph type="body" orient="vert" idx="1" hasCustomPrompt="0"/>
          </p:nvPr>
        </p:nvSpPr>
        <p:spPr bwMode="auto">
          <a:xfrm>
            <a:off x="457200" y="416859"/>
            <a:ext cx="6019800" cy="5615642"/>
          </a:xfrm>
        </p:spPr>
        <p:txBody>
          <a:bodyPr vert="eaVert"/>
          <a:lstStyle>
            <a:lvl5pPr>
              <a:defRPr/>
            </a:lvl5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4" name="Date Placeholder 3"/>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5" name="Footer Placeholder 4"/>
          <p:cNvSpPr/>
          <p:nvPr isPhoto="0" userDrawn="0">
            <p:ph type="ftr" sz="quarter" idx="11" hasCustomPrompt="0"/>
          </p:nvPr>
        </p:nvSpPr>
        <p:spPr bwMode="auto"/>
        <p:txBody>
          <a:bodyPr/>
          <a:lstStyle/>
          <a:p>
            <a:pPr>
              <a:defRPr/>
            </a:pPr>
            <a:endParaRPr/>
          </a:p>
        </p:txBody>
      </p:sp>
      <p:sp>
        <p:nvSpPr>
          <p:cNvPr id="6" name="Slide Number Placeholder 5"/>
          <p:cNvSpPr/>
          <p:nvPr isPhoto="0" userDrawn="0">
            <p:ph type="sldNum" sz="quarter" idx="12" hasCustomPrompt="0"/>
          </p:nvPr>
        </p:nvSpPr>
        <p:spPr bwMode="auto"/>
        <p:txBody>
          <a:bodyPr/>
          <a:lstStyle/>
          <a:p>
            <a:pPr>
              <a:defRPr/>
            </a:pPr>
            <a:fld id="{6683F666-9762-4827-865C-36A5CD5A4D07}" type="slidenum">
              <a:t>‹Nr.›</a:t>
            </a:fld>
            <a:endParaRPr/>
          </a:p>
        </p:txBody>
      </p:sp>
    </p:spTree>
  </p:cSld>
  <p:clrMapOvr>
    <a:masterClrMapping/>
  </p:clrMapOvr>
  <p:hf dt="1" ftr="1" hdr="1" sldNum="1"/>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 preserve="1" showMasterPhAnim="0" userDrawn="1">
  <p:cSld name="Cierre">
    <p:bg>
      <p:bgPr shadeToTitle="0">
        <a:blipFill>
          <a:blip r:embed="rId2"/>
          <a:stretch/>
        </a:blipFill>
      </p:bgPr>
    </p:bg>
    <p:spTree>
      <p:nvGrpSpPr>
        <p:cNvPr id="1" name=""/>
        <p:cNvGrpSpPr/>
        <p:nvPr isPhoto="0" userDrawn="0"/>
      </p:nvGrpSpPr>
      <p:grpSpPr bwMode="auto">
        <a:xfrm>
          <a:off x="0" y="0"/>
          <a:ext cx="0" cy="0"/>
          <a:chOff x="0" y="0"/>
          <a:chExt cx="0" cy="0"/>
        </a:xfrm>
      </p:grpSpPr>
      <p:sp>
        <p:nvSpPr>
          <p:cNvPr id="3" name="Date Placeholder 2"/>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4" name="Footer Placeholder 3"/>
          <p:cNvSpPr/>
          <p:nvPr isPhoto="0" userDrawn="0">
            <p:ph type="ftr" sz="quarter" idx="11" hasCustomPrompt="0"/>
          </p:nvPr>
        </p:nvSpPr>
        <p:spPr bwMode="auto"/>
        <p:txBody>
          <a:bodyPr/>
          <a:lstStyle/>
          <a:p>
            <a:pPr>
              <a:defRPr/>
            </a:pPr>
            <a:endParaRPr/>
          </a:p>
        </p:txBody>
      </p:sp>
      <p:sp>
        <p:nvSpPr>
          <p:cNvPr id="5" name="Slide Number Placeholder 4"/>
          <p:cNvSpPr/>
          <p:nvPr isPhoto="0" userDrawn="0">
            <p:ph type="sldNum" sz="quarter" idx="12" hasCustomPrompt="0"/>
          </p:nvPr>
        </p:nvSpPr>
        <p:spPr bwMode="auto"/>
        <p:txBody>
          <a:bodyPr/>
          <a:lstStyle/>
          <a:p>
            <a:pPr>
              <a:defRPr/>
            </a:pPr>
            <a:fld id="{6683F666-9762-4827-865C-36A5CD5A4D07}" type="slidenum">
              <a:t>‹Nr.›</a:t>
            </a:fld>
            <a:endParaRPr/>
          </a:p>
        </p:txBody>
      </p:sp>
    </p:spTree>
  </p:cSld>
  <p:clrMapOvr>
    <a:overrideClrMapping accent1="accent1" accent2="accent2" accent3="accent3" accent4="accent4" accent5="accent5" accent6="accent6" bg1="lt1" bg2="lt2" folHlink="folHlink" hlink="hlink" tx1="dk1" tx2="dk2"/>
  </p:clrMapOvr>
  <p:hf dt="1" ftr="1" hdr="1" sldNum="1"/>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 preserve="1" showMasterPhAnim="0" type="obj" userDrawn="1">
  <p:cSld name="Título y objetos">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p:txBody>
          <a:bodyPr/>
          <a:lstStyle/>
          <a:p>
            <a:pPr>
              <a:defRPr/>
            </a:pPr>
            <a:r>
              <a:rPr/>
              <a:t>Clic para editar título</a:t>
            </a:r>
            <a:endParaRPr/>
          </a:p>
        </p:txBody>
      </p:sp>
      <p:sp>
        <p:nvSpPr>
          <p:cNvPr id="3" name="Content Placeholder 2"/>
          <p:cNvSpPr/>
          <p:nvPr isPhoto="0" userDrawn="0">
            <p:ph idx="1" hasCustomPrompt="0"/>
          </p:nvPr>
        </p:nvSpPr>
        <p:spPr bwMode="auto"/>
        <p:txBody>
          <a:bodyPr/>
          <a:lstStyle>
            <a:lvl5pPr>
              <a:defRPr/>
            </a:lvl5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4" name="Date Placeholder 3"/>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5" name="Footer Placeholder 4"/>
          <p:cNvSpPr/>
          <p:nvPr isPhoto="0" userDrawn="0">
            <p:ph type="ftr" sz="quarter" idx="11" hasCustomPrompt="0"/>
          </p:nvPr>
        </p:nvSpPr>
        <p:spPr bwMode="auto"/>
        <p:txBody>
          <a:bodyPr/>
          <a:lstStyle/>
          <a:p>
            <a:pPr>
              <a:defRPr/>
            </a:pPr>
            <a:endParaRPr/>
          </a:p>
        </p:txBody>
      </p:sp>
      <p:sp>
        <p:nvSpPr>
          <p:cNvPr id="6" name="Slide Number Placeholder 5"/>
          <p:cNvSpPr/>
          <p:nvPr isPhoto="0" userDrawn="0">
            <p:ph type="sldNum" sz="quarter" idx="12" hasCustomPrompt="0"/>
          </p:nvPr>
        </p:nvSpPr>
        <p:spPr bwMode="auto"/>
        <p:txBody>
          <a:bodyPr/>
          <a:lstStyle/>
          <a:p>
            <a:pPr>
              <a:defRPr/>
            </a:pPr>
            <a:fld id="{6683F666-9762-4827-865C-36A5CD5A4D07}" type="slidenum">
              <a:t>‹Nr.›</a:t>
            </a:fld>
            <a:endParaRPr/>
          </a:p>
        </p:txBody>
      </p:sp>
    </p:spTree>
  </p:cSld>
  <p:clrMapOvr>
    <a:masterClrMapping/>
  </p:clrMapOvr>
  <p:hf dt="1" ftr="1" hdr="1" sldNum="1"/>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 preserve="1" showMasterPhAnim="0" type="secHead" userDrawn="1">
  <p:cSld name="Encabezado de sección">
    <p:bg>
      <p:bgPr shadeToTitle="0">
        <a:blipFill>
          <a:blip r:embed="rId2"/>
          <a:stretch/>
        </a:blipFill>
      </p:bgPr>
    </p:bg>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a:xfrm>
            <a:off x="457200" y="2236694"/>
            <a:ext cx="6400800" cy="1362075"/>
          </a:xfrm>
        </p:spPr>
        <p:txBody>
          <a:bodyPr anchor="b" anchorCtr="0"/>
          <a:lstStyle>
            <a:lvl1pPr algn="r">
              <a:defRPr sz="4600" b="0" cap="none"/>
            </a:lvl1pPr>
          </a:lstStyle>
          <a:p>
            <a:pPr>
              <a:defRPr/>
            </a:pPr>
            <a:r>
              <a:rPr/>
              <a:t>Clic para editar título</a:t>
            </a:r>
            <a:endParaRPr/>
          </a:p>
        </p:txBody>
      </p:sp>
      <p:sp>
        <p:nvSpPr>
          <p:cNvPr id="3" name="Text Placeholder 2"/>
          <p:cNvSpPr/>
          <p:nvPr isPhoto="0" userDrawn="0">
            <p:ph type="body" idx="1" hasCustomPrompt="0"/>
          </p:nvPr>
        </p:nvSpPr>
        <p:spPr bwMode="auto">
          <a:xfrm>
            <a:off x="1676399" y="3609695"/>
            <a:ext cx="5181601" cy="1500187"/>
          </a:xfrm>
        </p:spPr>
        <p:txBody>
          <a:bodyPr anchor="t" anchorCtr="0"/>
          <a:lstStyle>
            <a:lvl1pPr marL="0" indent="0" algn="r">
              <a:spcBef>
                <a:spcPts val="30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a:t>Haga clic para modificar el estilo de texto del patrón</a:t>
            </a:r>
            <a:endParaRPr/>
          </a:p>
        </p:txBody>
      </p:sp>
      <p:sp>
        <p:nvSpPr>
          <p:cNvPr id="4" name="Date Placeholder 3"/>
          <p:cNvSpPr/>
          <p:nvPr isPhoto="0" userDrawn="0">
            <p:ph type="dt" sz="half" idx="10" hasCustomPrompt="0"/>
          </p:nvPr>
        </p:nvSpPr>
        <p:spPr bwMode="auto"/>
        <p:txBody>
          <a:bodyPr/>
          <a:lstStyle>
            <a:lvl1pPr>
              <a:defRPr>
                <a:solidFill>
                  <a:schemeClr val="bg1"/>
                </a:solidFill>
              </a:defRPr>
            </a:lvl1pPr>
          </a:lstStyle>
          <a:p>
            <a:pPr>
              <a:defRPr/>
            </a:pPr>
            <a:fld id="{CCFF77F7-9059-4560-B00B-E34113684C3B}" type="datetimeFigureOut">
              <a:t>07/10/14</a:t>
            </a:fld>
            <a:endParaRPr/>
          </a:p>
        </p:txBody>
      </p:sp>
      <p:sp>
        <p:nvSpPr>
          <p:cNvPr id="5" name="Footer Placeholder 4"/>
          <p:cNvSpPr/>
          <p:nvPr isPhoto="0" userDrawn="0">
            <p:ph type="ftr" sz="quarter" idx="11" hasCustomPrompt="0"/>
          </p:nvPr>
        </p:nvSpPr>
        <p:spPr bwMode="auto">
          <a:xfrm>
            <a:off x="7238999" y="6356350"/>
            <a:ext cx="1446213" cy="365125"/>
          </a:xfrm>
        </p:spPr>
        <p:txBody>
          <a:bodyPr/>
          <a:lstStyle/>
          <a:p>
            <a:pPr>
              <a:defRPr/>
            </a:pPr>
            <a:endParaRPr/>
          </a:p>
        </p:txBody>
      </p:sp>
      <p:sp>
        <p:nvSpPr>
          <p:cNvPr id="6" name="Slide Number Placeholder 5"/>
          <p:cNvSpPr/>
          <p:nvPr isPhoto="0" userDrawn="0">
            <p:ph type="sldNum" sz="quarter" idx="12" hasCustomPrompt="0"/>
          </p:nvPr>
        </p:nvSpPr>
        <p:spPr bwMode="auto"/>
        <p:txBody>
          <a:bodyPr/>
          <a:lstStyle>
            <a:lvl1pPr>
              <a:defRPr>
                <a:solidFill>
                  <a:schemeClr val="bg1"/>
                </a:solidFill>
              </a:defRPr>
            </a:lvl1pPr>
          </a:lstStyle>
          <a:p>
            <a:pPr>
              <a:defRPr/>
            </a:pPr>
            <a:fld id="{6683F666-9762-4827-865C-36A5CD5A4D07}" type="slidenum">
              <a:t>‹Nr.›</a:t>
            </a:fld>
            <a:endParaRPr/>
          </a:p>
        </p:txBody>
      </p:sp>
      <p:sp>
        <p:nvSpPr>
          <p:cNvPr id="8" name="TextBox 7"/>
          <p:cNvSpPr/>
          <p:nvPr isPhoto="0" userDrawn="0"/>
        </p:nvSpPr>
        <p:spPr bwMode="auto">
          <a:xfrm>
            <a:off x="8292817" y="5804647"/>
            <a:ext cx="367088" cy="677108"/>
          </a:xfrm>
          <a:prstGeom prst="rect">
            <a:avLst/>
          </a:prstGeom>
          <a:noFill/>
        </p:spPr>
        <p:txBody>
          <a:bodyPr wrap="none" lIns="0" tIns="0" rIns="0" bIns="0" rtlCol="0"/>
          <a:lstStyle/>
          <a:p>
            <a:pPr>
              <a:defRPr/>
            </a:pPr>
            <a:r>
              <a:rPr sz="4400">
                <a:solidFill>
                  <a:schemeClr val="accent1"/>
                </a:solidFill>
                <a:latin typeface="Wingdings"/>
              </a:rPr>
              <a:t>S</a:t>
            </a:r>
            <a:endParaRPr/>
          </a:p>
        </p:txBody>
      </p:sp>
    </p:spTree>
  </p:cSld>
  <p:clrMapOvr>
    <a:masterClrMapping/>
  </p:clrMapOvr>
  <p:hf dt="1" ftr="1" hdr="1" sldNum="1"/>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 preserve="1" showMasterPhAnim="0" type="twoObj" userDrawn="1">
  <p:cSld name="Dos objetos">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p:txBody>
          <a:bodyPr/>
          <a:lstStyle/>
          <a:p>
            <a:pPr>
              <a:defRPr/>
            </a:pPr>
            <a:r>
              <a:rPr/>
              <a:t>Clic para editar título</a:t>
            </a:r>
            <a:endParaRPr/>
          </a:p>
        </p:txBody>
      </p:sp>
      <p:sp>
        <p:nvSpPr>
          <p:cNvPr id="3" name="Content Placeholder 2"/>
          <p:cNvSpPr/>
          <p:nvPr isPhoto="0" userDrawn="0">
            <p:ph sz="half" idx="1" hasCustomPrompt="0"/>
          </p:nvPr>
        </p:nvSpPr>
        <p:spPr bwMode="auto">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4" name="Content Placeholder 3"/>
          <p:cNvSpPr/>
          <p:nvPr isPhoto="0" userDrawn="0">
            <p:ph sz="half" idx="2" hasCustomPrompt="0"/>
          </p:nvPr>
        </p:nvSpPr>
        <p:spPr bwMode="auto">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5" name="Date Placeholder 4"/>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6" name="Footer Placeholder 5"/>
          <p:cNvSpPr/>
          <p:nvPr isPhoto="0" userDrawn="0">
            <p:ph type="ftr" sz="quarter" idx="11" hasCustomPrompt="0"/>
          </p:nvPr>
        </p:nvSpPr>
        <p:spPr bwMode="auto"/>
        <p:txBody>
          <a:bodyPr/>
          <a:lstStyle/>
          <a:p>
            <a:pPr>
              <a:defRPr/>
            </a:pPr>
            <a:endParaRPr/>
          </a:p>
        </p:txBody>
      </p:sp>
      <p:sp>
        <p:nvSpPr>
          <p:cNvPr id="7" name="Slide Number Placeholder 6"/>
          <p:cNvSpPr/>
          <p:nvPr isPhoto="0" userDrawn="0">
            <p:ph type="sldNum" sz="quarter" idx="12" hasCustomPrompt="0"/>
          </p:nvPr>
        </p:nvSpPr>
        <p:spPr bwMode="auto"/>
        <p:txBody>
          <a:bodyPr/>
          <a:lstStyle/>
          <a:p>
            <a:pPr>
              <a:defRPr/>
            </a:pPr>
            <a:fld id="{6683F666-9762-4827-865C-36A5CD5A4D07}" type="slidenum">
              <a:t>‹Nr.›</a:t>
            </a:fld>
            <a:endParaRPr/>
          </a:p>
        </p:txBody>
      </p:sp>
    </p:spTree>
  </p:cSld>
  <p:clrMapOvr>
    <a:masterClrMapping/>
  </p:clrMapOvr>
  <p:hf dt="1" ftr="1" hdr="1" sldNum="1"/>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 preserve="1" showMasterPhAnim="0" type="twoTxTwoObj" userDrawn="1">
  <p:cSld name="Comparación">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p:txBody>
          <a:bodyPr/>
          <a:lstStyle>
            <a:lvl1pPr>
              <a:defRPr/>
            </a:lvl1pPr>
          </a:lstStyle>
          <a:p>
            <a:pPr>
              <a:defRPr/>
            </a:pPr>
            <a:r>
              <a:rPr/>
              <a:t>Clic para editar título</a:t>
            </a:r>
            <a:endParaRPr/>
          </a:p>
        </p:txBody>
      </p:sp>
      <p:sp>
        <p:nvSpPr>
          <p:cNvPr id="3" name="Text Placeholder 2"/>
          <p:cNvSpPr/>
          <p:nvPr isPhoto="0" userDrawn="0">
            <p:ph type="body" idx="1" hasCustomPrompt="0"/>
          </p:nvPr>
        </p:nvSpPr>
        <p:spPr bwMode="auto">
          <a:xfrm>
            <a:off x="740664" y="2232211"/>
            <a:ext cx="3767328" cy="762000"/>
          </a:xfrm>
        </p:spPr>
        <p:txBody>
          <a:bodyPr anchor="b"/>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a:t>Haga clic para modificar el estilo de texto del patrón</a:t>
            </a:r>
            <a:endParaRPr/>
          </a:p>
        </p:txBody>
      </p:sp>
      <p:sp>
        <p:nvSpPr>
          <p:cNvPr id="4" name="Content Placeholder 3"/>
          <p:cNvSpPr/>
          <p:nvPr isPhoto="0" userDrawn="0">
            <p:ph sz="half" idx="2" hasCustomPrompt="0"/>
          </p:nvPr>
        </p:nvSpPr>
        <p:spPr bwMode="auto">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5" name="Text Placeholder 4"/>
          <p:cNvSpPr/>
          <p:nvPr isPhoto="0" userDrawn="0">
            <p:ph type="body" sz="quarter" idx="3" hasCustomPrompt="0"/>
          </p:nvPr>
        </p:nvSpPr>
        <p:spPr bwMode="auto">
          <a:xfrm>
            <a:off x="4631578" y="2232211"/>
            <a:ext cx="3767328" cy="762000"/>
          </a:xfrm>
        </p:spPr>
        <p:txBody>
          <a:bodyPr anchor="b"/>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a:t>Haga clic para modificar el estilo de texto del patrón</a:t>
            </a:r>
            <a:endParaRPr/>
          </a:p>
        </p:txBody>
      </p:sp>
      <p:sp>
        <p:nvSpPr>
          <p:cNvPr id="6" name="Content Placeholder 5"/>
          <p:cNvSpPr/>
          <p:nvPr isPhoto="0" userDrawn="0">
            <p:ph sz="quarter" idx="4" hasCustomPrompt="0"/>
          </p:nvPr>
        </p:nvSpPr>
        <p:spPr bwMode="auto">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7" name="Date Placeholder 6"/>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8" name="Footer Placeholder 7"/>
          <p:cNvSpPr/>
          <p:nvPr isPhoto="0" userDrawn="0">
            <p:ph type="ftr" sz="quarter" idx="11" hasCustomPrompt="0"/>
          </p:nvPr>
        </p:nvSpPr>
        <p:spPr bwMode="auto"/>
        <p:txBody>
          <a:bodyPr/>
          <a:lstStyle/>
          <a:p>
            <a:pPr>
              <a:defRPr/>
            </a:pPr>
            <a:endParaRPr/>
          </a:p>
        </p:txBody>
      </p:sp>
      <p:sp>
        <p:nvSpPr>
          <p:cNvPr id="9" name="Slide Number Placeholder 8"/>
          <p:cNvSpPr/>
          <p:nvPr isPhoto="0" userDrawn="0">
            <p:ph type="sldNum" sz="quarter" idx="12" hasCustomPrompt="0"/>
          </p:nvPr>
        </p:nvSpPr>
        <p:spPr bwMode="auto"/>
        <p:txBody>
          <a:bodyPr/>
          <a:lstStyle/>
          <a:p>
            <a:pPr>
              <a:defRPr/>
            </a:pPr>
            <a:fld id="{6683F666-9762-4827-865C-36A5CD5A4D07}" type="slidenum">
              <a:t>‹Nr.›</a:t>
            </a:fld>
            <a:endParaRPr/>
          </a:p>
        </p:txBody>
      </p:sp>
    </p:spTree>
  </p:cSld>
  <p:clrMapOvr>
    <a:masterClrMapping/>
  </p:clrMapOvr>
  <p:hf dt="1" ftr="1" hdr="1" sldNum="1"/>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 preserve="1" showMasterPhAnim="0" userDrawn="1">
  <p:cSld name="2 objetos, superior e inferior">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p:txBody>
          <a:bodyPr/>
          <a:lstStyle/>
          <a:p>
            <a:pPr>
              <a:defRPr/>
            </a:pPr>
            <a:r>
              <a:rPr/>
              <a:t>Clic para editar título</a:t>
            </a:r>
            <a:endParaRPr/>
          </a:p>
        </p:txBody>
      </p:sp>
      <p:sp>
        <p:nvSpPr>
          <p:cNvPr id="3" name="Content Placeholder 2"/>
          <p:cNvSpPr/>
          <p:nvPr isPhoto="0" userDrawn="0">
            <p:ph sz="half" idx="1" hasCustomPrompt="0"/>
          </p:nvPr>
        </p:nvSpPr>
        <p:spPr bwMode="auto">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5" name="Date Placeholder 4"/>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6" name="Footer Placeholder 5"/>
          <p:cNvSpPr/>
          <p:nvPr isPhoto="0" userDrawn="0">
            <p:ph type="ftr" sz="quarter" idx="11" hasCustomPrompt="0"/>
          </p:nvPr>
        </p:nvSpPr>
        <p:spPr bwMode="auto"/>
        <p:txBody>
          <a:bodyPr/>
          <a:lstStyle/>
          <a:p>
            <a:pPr>
              <a:defRPr/>
            </a:pPr>
            <a:endParaRPr/>
          </a:p>
        </p:txBody>
      </p:sp>
      <p:sp>
        <p:nvSpPr>
          <p:cNvPr id="7" name="Slide Number Placeholder 6"/>
          <p:cNvSpPr/>
          <p:nvPr isPhoto="0" userDrawn="0">
            <p:ph type="sldNum" sz="quarter" idx="12" hasCustomPrompt="0"/>
          </p:nvPr>
        </p:nvSpPr>
        <p:spPr bwMode="auto"/>
        <p:txBody>
          <a:bodyPr/>
          <a:lstStyle/>
          <a:p>
            <a:pPr>
              <a:defRPr/>
            </a:pPr>
            <a:fld id="{6683F666-9762-4827-865C-36A5CD5A4D07}" type="slidenum">
              <a:t>‹Nr.›</a:t>
            </a:fld>
            <a:endParaRPr/>
          </a:p>
        </p:txBody>
      </p:sp>
      <p:sp>
        <p:nvSpPr>
          <p:cNvPr id="8" name="Content Placeholder 2"/>
          <p:cNvSpPr/>
          <p:nvPr isPhoto="0" userDrawn="0">
            <p:ph sz="half" idx="13" hasCustomPrompt="0"/>
          </p:nvPr>
        </p:nvSpPr>
        <p:spPr bwMode="auto">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Tree>
  </p:cSld>
  <p:clrMapOvr>
    <a:masterClrMapping/>
  </p:clrMapOvr>
  <p:hf dt="1" ftr="1" hdr="1" sldNum="1"/>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 preserve="1" showMasterPhAnim="0" userDrawn="1">
  <p:cSld name="3 objetos">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p:txBody>
          <a:bodyPr/>
          <a:lstStyle/>
          <a:p>
            <a:pPr>
              <a:defRPr/>
            </a:pPr>
            <a:r>
              <a:rPr/>
              <a:t>Clic para editar título</a:t>
            </a:r>
            <a:endParaRPr/>
          </a:p>
        </p:txBody>
      </p:sp>
      <p:sp>
        <p:nvSpPr>
          <p:cNvPr id="3" name="Content Placeholder 2"/>
          <p:cNvSpPr/>
          <p:nvPr isPhoto="0" userDrawn="0">
            <p:ph sz="half" idx="1" hasCustomPrompt="0"/>
          </p:nvPr>
        </p:nvSpPr>
        <p:spPr bwMode="auto">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5" name="Date Placeholder 4"/>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6" name="Footer Placeholder 5"/>
          <p:cNvSpPr/>
          <p:nvPr isPhoto="0" userDrawn="0">
            <p:ph type="ftr" sz="quarter" idx="11" hasCustomPrompt="0"/>
          </p:nvPr>
        </p:nvSpPr>
        <p:spPr bwMode="auto"/>
        <p:txBody>
          <a:bodyPr/>
          <a:lstStyle/>
          <a:p>
            <a:pPr>
              <a:defRPr/>
            </a:pPr>
            <a:endParaRPr/>
          </a:p>
        </p:txBody>
      </p:sp>
      <p:sp>
        <p:nvSpPr>
          <p:cNvPr id="7" name="Slide Number Placeholder 6"/>
          <p:cNvSpPr/>
          <p:nvPr isPhoto="0" userDrawn="0">
            <p:ph type="sldNum" sz="quarter" idx="12" hasCustomPrompt="0"/>
          </p:nvPr>
        </p:nvSpPr>
        <p:spPr bwMode="auto"/>
        <p:txBody>
          <a:bodyPr/>
          <a:lstStyle/>
          <a:p>
            <a:pPr>
              <a:defRPr/>
            </a:pPr>
            <a:fld id="{6683F666-9762-4827-865C-36A5CD5A4D07}" type="slidenum">
              <a:t>‹Nr.›</a:t>
            </a:fld>
            <a:endParaRPr/>
          </a:p>
        </p:txBody>
      </p:sp>
      <p:sp>
        <p:nvSpPr>
          <p:cNvPr id="8" name="Content Placeholder 2"/>
          <p:cNvSpPr/>
          <p:nvPr isPhoto="0" userDrawn="0">
            <p:ph sz="half" idx="13" hasCustomPrompt="0"/>
          </p:nvPr>
        </p:nvSpPr>
        <p:spPr bwMode="auto">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9" name="Content Placeholder 2"/>
          <p:cNvSpPr/>
          <p:nvPr isPhoto="0" userDrawn="0">
            <p:ph sz="half" idx="14" hasCustomPrompt="0"/>
          </p:nvPr>
        </p:nvSpPr>
        <p:spPr bwMode="auto">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Tree>
  </p:cSld>
  <p:clrMapOvr>
    <a:masterClrMapping/>
  </p:clrMapOvr>
  <p:hf dt="1" ftr="1" hdr="1" sldNum="1"/>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 preserve="1" showMasterPhAnim="0" userDrawn="1">
  <p:cSld name="4 objetos">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p:txBody>
          <a:bodyPr/>
          <a:lstStyle/>
          <a:p>
            <a:pPr>
              <a:defRPr/>
            </a:pPr>
            <a:r>
              <a:rPr/>
              <a:t>Clic para editar título</a:t>
            </a:r>
            <a:endParaRPr/>
          </a:p>
        </p:txBody>
      </p:sp>
      <p:sp>
        <p:nvSpPr>
          <p:cNvPr id="3" name="Content Placeholder 2"/>
          <p:cNvSpPr/>
          <p:nvPr isPhoto="0" userDrawn="0">
            <p:ph sz="half" idx="1" hasCustomPrompt="0"/>
          </p:nvPr>
        </p:nvSpPr>
        <p:spPr bwMode="auto">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5" name="Date Placeholder 4"/>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6" name="Footer Placeholder 5"/>
          <p:cNvSpPr/>
          <p:nvPr isPhoto="0" userDrawn="0">
            <p:ph type="ftr" sz="quarter" idx="11" hasCustomPrompt="0"/>
          </p:nvPr>
        </p:nvSpPr>
        <p:spPr bwMode="auto"/>
        <p:txBody>
          <a:bodyPr/>
          <a:lstStyle/>
          <a:p>
            <a:pPr>
              <a:defRPr/>
            </a:pPr>
            <a:endParaRPr/>
          </a:p>
        </p:txBody>
      </p:sp>
      <p:sp>
        <p:nvSpPr>
          <p:cNvPr id="7" name="Slide Number Placeholder 6"/>
          <p:cNvSpPr/>
          <p:nvPr isPhoto="0" userDrawn="0">
            <p:ph type="sldNum" sz="quarter" idx="12" hasCustomPrompt="0"/>
          </p:nvPr>
        </p:nvSpPr>
        <p:spPr bwMode="auto"/>
        <p:txBody>
          <a:bodyPr/>
          <a:lstStyle/>
          <a:p>
            <a:pPr>
              <a:defRPr/>
            </a:pPr>
            <a:fld id="{6683F666-9762-4827-865C-36A5CD5A4D07}" type="slidenum">
              <a:t>‹Nr.›</a:t>
            </a:fld>
            <a:endParaRPr/>
          </a:p>
        </p:txBody>
      </p:sp>
      <p:sp>
        <p:nvSpPr>
          <p:cNvPr id="8" name="Content Placeholder 2"/>
          <p:cNvSpPr/>
          <p:nvPr isPhoto="0" userDrawn="0">
            <p:ph sz="half" idx="13" hasCustomPrompt="0"/>
          </p:nvPr>
        </p:nvSpPr>
        <p:spPr bwMode="auto">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a:spcBef>
                <a:spcPts val="0"/>
              </a:spcBef>
              <a:buSzPct val="90000"/>
              <a:buFont typeface="Wingdings"/>
              <a:buChar char=""/>
              <a:defRPr sz="1600">
                <a:solidFill>
                  <a:schemeClr val="tx1">
                    <a:lumMod val="65000"/>
                    <a:lumOff val="35000"/>
                  </a:schemeClr>
                </a:solidFill>
                <a:latin typeface="+mn-lt"/>
                <a:ea typeface="+mn-ea"/>
              </a:defRPr>
            </a:lvl6pPr>
            <a:lvl7pPr marL="2173288" indent="-234950" algn="l">
              <a:spcBef>
                <a:spcPts val="0"/>
              </a:spcBef>
              <a:buSzPct val="90000"/>
              <a:buFont typeface="Wingdings"/>
              <a:buChar char=""/>
              <a:defRPr sz="1600">
                <a:solidFill>
                  <a:schemeClr val="tx1">
                    <a:lumMod val="65000"/>
                    <a:lumOff val="35000"/>
                  </a:schemeClr>
                </a:solidFill>
                <a:latin typeface="+mn-lt"/>
                <a:ea typeface="+mn-ea"/>
              </a:defRPr>
            </a:lvl7pPr>
            <a:lvl8pPr marL="2398713" indent="-234950" algn="l">
              <a:spcBef>
                <a:spcPts val="0"/>
              </a:spcBef>
              <a:buSzPct val="90000"/>
              <a:buFont typeface="Wingdings"/>
              <a:buChar char=""/>
              <a:defRPr sz="1600">
                <a:solidFill>
                  <a:schemeClr val="tx1">
                    <a:lumMod val="65000"/>
                    <a:lumOff val="35000"/>
                  </a:schemeClr>
                </a:solidFill>
                <a:latin typeface="+mn-lt"/>
                <a:ea typeface="+mn-ea"/>
              </a:defRPr>
            </a:lvl8pPr>
            <a:lvl9pPr marL="2625725" indent="-234950" algn="l">
              <a:spcBef>
                <a:spcPts val="0"/>
              </a:spcBef>
              <a:buSzPct val="90000"/>
              <a:buFont typeface="Wingdings"/>
              <a:buChar char=""/>
              <a:defRPr sz="1600">
                <a:solidFill>
                  <a:schemeClr val="tx1">
                    <a:lumMod val="65000"/>
                    <a:lumOff val="35000"/>
                  </a:schemeClr>
                </a:solidFill>
                <a:latin typeface="+mn-lt"/>
                <a:ea typeface="+mn-ea"/>
              </a:defRPr>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10" name="Content Placeholder 2"/>
          <p:cNvSpPr/>
          <p:nvPr isPhoto="0" userDrawn="0">
            <p:ph sz="half" idx="14" hasCustomPrompt="0"/>
          </p:nvPr>
        </p:nvSpPr>
        <p:spPr bwMode="auto">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11" name="Content Placeholder 2"/>
          <p:cNvSpPr/>
          <p:nvPr isPhoto="0" userDrawn="0">
            <p:ph sz="half" idx="15" hasCustomPrompt="0"/>
          </p:nvPr>
        </p:nvSpPr>
        <p:spPr bwMode="auto">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a:spcBef>
                <a:spcPts val="0"/>
              </a:spcBef>
              <a:buSzPct val="90000"/>
              <a:buFont typeface="Wingdings"/>
              <a:buChar char=""/>
              <a:defRPr sz="1600">
                <a:solidFill>
                  <a:schemeClr val="tx1">
                    <a:lumMod val="65000"/>
                    <a:lumOff val="35000"/>
                  </a:schemeClr>
                </a:solidFill>
                <a:latin typeface="+mn-lt"/>
                <a:ea typeface="+mn-ea"/>
              </a:defRPr>
            </a:lvl6pPr>
            <a:lvl7pPr marL="2173288" indent="-234950" algn="l">
              <a:spcBef>
                <a:spcPts val="0"/>
              </a:spcBef>
              <a:buSzPct val="90000"/>
              <a:buFont typeface="Wingdings"/>
              <a:buChar char=""/>
              <a:defRPr sz="1600">
                <a:solidFill>
                  <a:schemeClr val="tx1">
                    <a:lumMod val="65000"/>
                    <a:lumOff val="35000"/>
                  </a:schemeClr>
                </a:solidFill>
                <a:latin typeface="+mn-lt"/>
                <a:ea typeface="+mn-ea"/>
              </a:defRPr>
            </a:lvl7pPr>
            <a:lvl8pPr marL="2398713" indent="-234950" algn="l">
              <a:spcBef>
                <a:spcPts val="0"/>
              </a:spcBef>
              <a:buSzPct val="90000"/>
              <a:buFont typeface="Wingdings"/>
              <a:buChar char=""/>
              <a:defRPr sz="1600">
                <a:solidFill>
                  <a:schemeClr val="tx1">
                    <a:lumMod val="65000"/>
                    <a:lumOff val="35000"/>
                  </a:schemeClr>
                </a:solidFill>
                <a:latin typeface="+mn-lt"/>
                <a:ea typeface="+mn-ea"/>
              </a:defRPr>
            </a:lvl8pPr>
            <a:lvl9pPr marL="2625725" indent="-234950" algn="l">
              <a:spcBef>
                <a:spcPts val="0"/>
              </a:spcBef>
              <a:buSzPct val="90000"/>
              <a:buFont typeface="Wingdings"/>
              <a:buChar char=""/>
              <a:defRPr sz="1600">
                <a:solidFill>
                  <a:schemeClr val="tx1">
                    <a:lumMod val="65000"/>
                    <a:lumOff val="35000"/>
                  </a:schemeClr>
                </a:solidFill>
                <a:latin typeface="+mn-lt"/>
                <a:ea typeface="+mn-ea"/>
              </a:defRPr>
            </a:lvl9pPr>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Tree>
  </p:cSld>
  <p:clrMapOvr>
    <a:masterClrMapping/>
  </p:clrMapOvr>
  <p:hf dt="1" ftr="1" hdr="1" sldNum="1"/>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 preserve="1" showMasterPhAnim="0" type="titleOnly" userDrawn="1">
  <p:cSld name="Sólo el título">
    <p:spTree>
      <p:nvGrpSpPr>
        <p:cNvPr id="1" name=""/>
        <p:cNvGrpSpPr/>
        <p:nvPr isPhoto="0" userDrawn="0"/>
      </p:nvGrpSpPr>
      <p:grpSpPr bwMode="auto">
        <a:xfrm>
          <a:off x="0" y="0"/>
          <a:ext cx="0" cy="0"/>
          <a:chOff x="0" y="0"/>
          <a:chExt cx="0" cy="0"/>
        </a:xfrm>
      </p:grpSpPr>
      <p:sp>
        <p:nvSpPr>
          <p:cNvPr id="2" name="Title 1"/>
          <p:cNvSpPr/>
          <p:nvPr isPhoto="0" userDrawn="0">
            <p:ph type="title" hasCustomPrompt="0"/>
          </p:nvPr>
        </p:nvSpPr>
        <p:spPr bwMode="auto"/>
        <p:txBody>
          <a:bodyPr/>
          <a:lstStyle/>
          <a:p>
            <a:pPr>
              <a:defRPr/>
            </a:pPr>
            <a:r>
              <a:rPr/>
              <a:t>Clic para editar título</a:t>
            </a:r>
            <a:endParaRPr/>
          </a:p>
        </p:txBody>
      </p:sp>
      <p:sp>
        <p:nvSpPr>
          <p:cNvPr id="3" name="Date Placeholder 2"/>
          <p:cNvSpPr/>
          <p:nvPr isPhoto="0" userDrawn="0">
            <p:ph type="dt" sz="half" idx="10" hasCustomPrompt="0"/>
          </p:nvPr>
        </p:nvSpPr>
        <p:spPr bwMode="auto"/>
        <p:txBody>
          <a:bodyPr/>
          <a:lstStyle/>
          <a:p>
            <a:pPr>
              <a:defRPr/>
            </a:pPr>
            <a:fld id="{CCFF77F7-9059-4560-B00B-E34113684C3B}" type="datetimeFigureOut">
              <a:t>07/10/14</a:t>
            </a:fld>
            <a:endParaRPr/>
          </a:p>
        </p:txBody>
      </p:sp>
      <p:sp>
        <p:nvSpPr>
          <p:cNvPr id="4" name="Footer Placeholder 3"/>
          <p:cNvSpPr/>
          <p:nvPr isPhoto="0" userDrawn="0">
            <p:ph type="ftr" sz="quarter" idx="11" hasCustomPrompt="0"/>
          </p:nvPr>
        </p:nvSpPr>
        <p:spPr bwMode="auto"/>
        <p:txBody>
          <a:bodyPr/>
          <a:lstStyle/>
          <a:p>
            <a:pPr>
              <a:defRPr/>
            </a:pPr>
            <a:endParaRPr/>
          </a:p>
        </p:txBody>
      </p:sp>
      <p:sp>
        <p:nvSpPr>
          <p:cNvPr id="5" name="Slide Number Placeholder 4"/>
          <p:cNvSpPr/>
          <p:nvPr isPhoto="0" userDrawn="0">
            <p:ph type="sldNum" sz="quarter" idx="12" hasCustomPrompt="0"/>
          </p:nvPr>
        </p:nvSpPr>
        <p:spPr bwMode="auto"/>
        <p:txBody>
          <a:bodyPr/>
          <a:lstStyle/>
          <a:p>
            <a:pPr>
              <a:defRPr/>
            </a:pPr>
            <a:fld id="{6683F666-9762-4827-865C-36A5CD5A4D07}" type="slidenum">
              <a:t>‹Nr.›</a:t>
            </a:fld>
            <a:endParaRPr/>
          </a:p>
        </p:txBody>
      </p:sp>
    </p:spTree>
  </p:cSld>
  <p:clrMapOvr>
    <a:masterClrMapping/>
  </p:clrMapOvr>
  <p:hf dt="1" ftr="1" hdr="1" sldNum="1"/>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0">
  <p:cSld name="">
    <p:bg>
      <p:bgRef idx="1002">
        <a:schemeClr val="bg1"/>
      </p:bgRef>
    </p:bg>
    <p:spTree>
      <p:nvGrpSpPr>
        <p:cNvPr id="1" name=""/>
        <p:cNvGrpSpPr/>
        <p:nvPr isPhoto="0" userDrawn="0"/>
      </p:nvGrpSpPr>
      <p:grpSpPr bwMode="auto">
        <a:xfrm>
          <a:off x="0" y="0"/>
          <a:ext cx="0" cy="0"/>
          <a:chOff x="0" y="0"/>
          <a:chExt cx="0" cy="0"/>
        </a:xfrm>
      </p:grpSpPr>
      <p:sp>
        <p:nvSpPr>
          <p:cNvPr id="2" name="Title Placeholder 1"/>
          <p:cNvSpPr/>
          <p:nvPr isPhoto="0" userDrawn="0">
            <p:ph type="title" hasCustomPrompt="0"/>
          </p:nvPr>
        </p:nvSpPr>
        <p:spPr bwMode="auto">
          <a:xfrm>
            <a:off x="457200" y="345140"/>
            <a:ext cx="8229600" cy="1143000"/>
          </a:xfrm>
          <a:prstGeom prst="rect">
            <a:avLst/>
          </a:prstGeom>
        </p:spPr>
        <p:txBody>
          <a:bodyPr vert="horz" lIns="91440" tIns="45720" rIns="91440" bIns="45720" rtlCol="0" anchor="ctr"/>
          <a:lstStyle/>
          <a:p>
            <a:pPr>
              <a:defRPr/>
            </a:pPr>
            <a:r>
              <a:rPr/>
              <a:t>Clic para editar título</a:t>
            </a:r>
            <a:endParaRPr/>
          </a:p>
        </p:txBody>
      </p:sp>
      <p:sp>
        <p:nvSpPr>
          <p:cNvPr id="3" name="Text Placeholder 2"/>
          <p:cNvSpPr/>
          <p:nvPr isPhoto="0" userDrawn="0">
            <p:ph type="body" idx="1" hasCustomPrompt="0"/>
          </p:nvPr>
        </p:nvSpPr>
        <p:spPr bwMode="auto">
          <a:xfrm>
            <a:off x="739775" y="2770094"/>
            <a:ext cx="7662864" cy="3267169"/>
          </a:xfrm>
          <a:prstGeom prst="rect">
            <a:avLst/>
          </a:prstGeom>
        </p:spPr>
        <p:txBody>
          <a:bodyPr vert="horz" lIns="91440" tIns="45720" rIns="91440" bIns="45720" rtlCol="0"/>
          <a:lstStyle/>
          <a:p>
            <a:pPr lvl="0">
              <a:defRPr/>
            </a:pPr>
            <a:r>
              <a:rPr/>
              <a:t>Haga clic para modificar el estilo de texto del patrón</a:t>
            </a:r>
            <a:endParaRPr/>
          </a:p>
          <a:p>
            <a:pPr lvl="1">
              <a:defRPr/>
            </a:pPr>
            <a:r>
              <a:rPr/>
              <a:t>Segundo nivel</a:t>
            </a:r>
            <a:endParaRPr/>
          </a:p>
          <a:p>
            <a:pPr lvl="2">
              <a:defRPr/>
            </a:pPr>
            <a:r>
              <a:rPr/>
              <a:t>Tercer nivel</a:t>
            </a:r>
            <a:endParaRPr/>
          </a:p>
          <a:p>
            <a:pPr lvl="3">
              <a:defRPr/>
            </a:pPr>
            <a:r>
              <a:rPr/>
              <a:t>Cuarto nivel</a:t>
            </a:r>
            <a:endParaRPr/>
          </a:p>
          <a:p>
            <a:pPr lvl="4">
              <a:defRPr/>
            </a:pPr>
            <a:r>
              <a:rPr/>
              <a:t>Quinto nivel</a:t>
            </a:r>
            <a:endParaRPr/>
          </a:p>
        </p:txBody>
      </p:sp>
      <p:sp>
        <p:nvSpPr>
          <p:cNvPr id="4" name="Date Placeholder 3"/>
          <p:cNvSpPr/>
          <p:nvPr isPhoto="0" userDrawn="0">
            <p:ph type="dt" sz="half" idx="2" hasCustomPrompt="0"/>
          </p:nvPr>
        </p:nvSpPr>
        <p:spPr bwMode="auto">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fld id="{CCFF77F7-9059-4560-B00B-E34113684C3B}" type="datetimeFigureOut">
              <a:t>07/10/14</a:t>
            </a:fld>
            <a:endParaRPr/>
          </a:p>
        </p:txBody>
      </p:sp>
      <p:sp>
        <p:nvSpPr>
          <p:cNvPr id="5" name="Footer Placeholder 4"/>
          <p:cNvSpPr/>
          <p:nvPr isPhoto="0" userDrawn="0">
            <p:ph type="ftr" sz="quarter" idx="3" hasCustomPrompt="0"/>
          </p:nvPr>
        </p:nvSpPr>
        <p:spPr bwMode="auto">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endParaRPr/>
          </a:p>
        </p:txBody>
      </p:sp>
      <p:sp>
        <p:nvSpPr>
          <p:cNvPr id="6" name="Slide Number Placeholder 5"/>
          <p:cNvSpPr/>
          <p:nvPr isPhoto="0" userDrawn="0">
            <p:ph type="sldNum" sz="quarter" idx="4" hasCustomPrompt="0"/>
          </p:nvPr>
        </p:nvSpPr>
        <p:spPr bwMode="auto">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pPr>
              <a:defRPr/>
            </a:pPr>
            <a:fld id="{6683F666-9762-4827-865C-36A5CD5A4D07}" type="slidenum">
              <a:t>‹Nr.›</a:t>
            </a:fld>
            <a:endParaRPr/>
          </a:p>
        </p:txBody>
      </p:sp>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1" ftr="1" hdr="1" sldNum="1"/>
  <p:txStyles>
    <p:titleStyle>
      <a:lvl1pPr algn="ctr">
        <a:spcBef>
          <a:spcPts val="0"/>
        </a:spcBef>
        <a:buNone/>
        <a:defRPr sz="4600">
          <a:solidFill>
            <a:schemeClr val="bg1"/>
          </a:solidFill>
          <a:latin typeface="+mj-lt"/>
          <a:ea typeface="+mj-ea"/>
        </a:defRPr>
      </a:lvl1pPr>
    </p:titleStyle>
    <p:bodyStyle>
      <a:lvl1pPr marL="342900" indent="-342900" algn="l">
        <a:spcBef>
          <a:spcPts val="2000"/>
        </a:spcBef>
        <a:buClr>
          <a:schemeClr val="accent1"/>
        </a:buClr>
        <a:buSzPct val="90000"/>
        <a:buFont typeface="Wingdings"/>
        <a:buChar char="S"/>
        <a:defRPr sz="2200">
          <a:solidFill>
            <a:schemeClr val="tx1">
              <a:lumMod val="65000"/>
              <a:lumOff val="35000"/>
            </a:schemeClr>
          </a:solidFill>
          <a:latin typeface="+mn-lt"/>
          <a:ea typeface="+mn-ea"/>
        </a:defRPr>
      </a:lvl1pPr>
      <a:lvl2pPr marL="685800" indent="-336550" algn="l">
        <a:spcBef>
          <a:spcPts val="600"/>
        </a:spcBef>
        <a:buClr>
          <a:schemeClr val="accent1">
            <a:lumMod val="60000"/>
            <a:lumOff val="40000"/>
          </a:schemeClr>
        </a:buClr>
        <a:buSzPct val="90000"/>
        <a:buFont typeface="Wingdings"/>
        <a:buChar char="S"/>
        <a:defRPr sz="2000">
          <a:solidFill>
            <a:schemeClr val="tx1">
              <a:lumMod val="65000"/>
              <a:lumOff val="35000"/>
            </a:schemeClr>
          </a:solidFill>
          <a:latin typeface="+mn-lt"/>
          <a:ea typeface="+mn-ea"/>
        </a:defRPr>
      </a:lvl2pPr>
      <a:lvl3pPr marL="1035050" indent="-349250" algn="l">
        <a:spcBef>
          <a:spcPts val="600"/>
        </a:spcBef>
        <a:buClr>
          <a:schemeClr val="accent1"/>
        </a:buClr>
        <a:buSzPct val="90000"/>
        <a:buFont typeface="Wingdings"/>
        <a:buChar char="S"/>
        <a:defRPr sz="1800">
          <a:solidFill>
            <a:schemeClr val="tx1">
              <a:lumMod val="65000"/>
              <a:lumOff val="35000"/>
            </a:schemeClr>
          </a:solidFill>
          <a:latin typeface="+mn-lt"/>
          <a:ea typeface="+mn-ea"/>
        </a:defRPr>
      </a:lvl3pPr>
      <a:lvl4pPr marL="1371600" indent="-336550" algn="l">
        <a:spcBef>
          <a:spcPts val="600"/>
        </a:spcBef>
        <a:buClr>
          <a:schemeClr val="accent1">
            <a:lumMod val="60000"/>
            <a:lumOff val="40000"/>
          </a:schemeClr>
        </a:buClr>
        <a:buSzPct val="90000"/>
        <a:buFont typeface="Wingdings"/>
        <a:buChar char="S"/>
        <a:defRPr sz="1800">
          <a:solidFill>
            <a:schemeClr val="tx1">
              <a:lumMod val="65000"/>
              <a:lumOff val="35000"/>
            </a:schemeClr>
          </a:solidFill>
          <a:latin typeface="+mn-lt"/>
          <a:ea typeface="+mn-ea"/>
        </a:defRPr>
      </a:lvl4pPr>
      <a:lvl5pPr marL="1720850" indent="-349250" algn="l">
        <a:spcBef>
          <a:spcPts val="600"/>
        </a:spcBef>
        <a:buClr>
          <a:schemeClr val="accent1"/>
        </a:buClr>
        <a:buSzPct val="90000"/>
        <a:buFont typeface="Wingdings"/>
        <a:buChar char="S"/>
        <a:defRPr sz="1800">
          <a:solidFill>
            <a:schemeClr val="tx1">
              <a:lumMod val="65000"/>
              <a:lumOff val="35000"/>
            </a:schemeClr>
          </a:solidFill>
          <a:latin typeface="+mn-lt"/>
          <a:ea typeface="+mn-ea"/>
        </a:defRPr>
      </a:lvl5pPr>
      <a:lvl6pPr marL="2055813" indent="-344488" algn="l">
        <a:spcBef>
          <a:spcPts val="0"/>
        </a:spcBef>
        <a:buClr>
          <a:schemeClr val="accent1">
            <a:lumMod val="60000"/>
            <a:lumOff val="40000"/>
          </a:schemeClr>
        </a:buClr>
        <a:buSzPct val="90000"/>
        <a:buFont typeface="Wingdings"/>
        <a:buChar char=""/>
        <a:defRPr sz="1800">
          <a:solidFill>
            <a:schemeClr val="tx1">
              <a:lumMod val="65000"/>
              <a:lumOff val="35000"/>
            </a:schemeClr>
          </a:solidFill>
          <a:latin typeface="+mn-lt"/>
          <a:ea typeface="+mn-ea"/>
        </a:defRPr>
      </a:lvl6pPr>
      <a:lvl7pPr marL="2398713" indent="-344488" algn="l">
        <a:spcBef>
          <a:spcPts val="0"/>
        </a:spcBef>
        <a:buClr>
          <a:schemeClr val="accent1"/>
        </a:buClr>
        <a:buSzPct val="90000"/>
        <a:buFont typeface="Wingdings"/>
        <a:buChar char=""/>
        <a:defRPr sz="1800">
          <a:solidFill>
            <a:schemeClr val="tx1">
              <a:lumMod val="65000"/>
              <a:lumOff val="35000"/>
            </a:schemeClr>
          </a:solidFill>
          <a:latin typeface="+mn-lt"/>
          <a:ea typeface="+mn-ea"/>
        </a:defRPr>
      </a:lvl7pPr>
      <a:lvl8pPr marL="2743200" indent="-344488" algn="l">
        <a:spcBef>
          <a:spcPts val="0"/>
        </a:spcBef>
        <a:buClr>
          <a:schemeClr val="accent1">
            <a:lumMod val="60000"/>
            <a:lumOff val="40000"/>
          </a:schemeClr>
        </a:buClr>
        <a:buSzPct val="90000"/>
        <a:buFont typeface="Wingdings"/>
        <a:buChar char=""/>
        <a:defRPr sz="1800">
          <a:solidFill>
            <a:schemeClr val="tx1">
              <a:lumMod val="65000"/>
              <a:lumOff val="35000"/>
            </a:schemeClr>
          </a:solidFill>
          <a:latin typeface="+mn-lt"/>
          <a:ea typeface="+mn-ea"/>
        </a:defRPr>
      </a:lvl8pPr>
      <a:lvl9pPr marL="3087688" indent="-344488" algn="l">
        <a:spcBef>
          <a:spcPts val="0"/>
        </a:spcBef>
        <a:buClr>
          <a:schemeClr val="accent1"/>
        </a:buClr>
        <a:buSzPct val="90000"/>
        <a:buFont typeface="Wingdings"/>
        <a:buChar char=""/>
        <a:defRPr sz="1800">
          <a:solidFill>
            <a:schemeClr val="tx1">
              <a:lumMod val="65000"/>
              <a:lumOff val="35000"/>
            </a:schemeClr>
          </a:solidFill>
          <a:latin typeface="+mn-lt"/>
          <a:ea typeface="+mn-ea"/>
        </a:defRPr>
      </a:lvl9pPr>
    </p:bodyStyle>
    <p:otherStyle>
      <a:defPPr>
        <a:defRPr/>
      </a:defPPr>
      <a:lvl1pPr marL="0" algn="l">
        <a:defRPr sz="1800">
          <a:solidFill>
            <a:schemeClr val="tx1"/>
          </a:solidFill>
          <a:latin typeface="+mn-lt"/>
          <a:ea typeface="+mn-ea"/>
        </a:defRPr>
      </a:lvl1pPr>
      <a:lvl2pPr marL="457200" algn="l">
        <a:defRPr sz="1800">
          <a:solidFill>
            <a:schemeClr val="tx1"/>
          </a:solidFill>
          <a:latin typeface="+mn-lt"/>
          <a:ea typeface="+mn-ea"/>
        </a:defRPr>
      </a:lvl2pPr>
      <a:lvl3pPr marL="914400" algn="l">
        <a:defRPr sz="1800">
          <a:solidFill>
            <a:schemeClr val="tx1"/>
          </a:solidFill>
          <a:latin typeface="+mn-lt"/>
          <a:ea typeface="+mn-ea"/>
        </a:defRPr>
      </a:lvl3pPr>
      <a:lvl4pPr marL="1371600" algn="l">
        <a:defRPr sz="1800">
          <a:solidFill>
            <a:schemeClr val="tx1"/>
          </a:solidFill>
          <a:latin typeface="+mn-lt"/>
          <a:ea typeface="+mn-ea"/>
        </a:defRPr>
      </a:lvl4pPr>
      <a:lvl5pPr marL="1828800" algn="l">
        <a:defRPr sz="1800">
          <a:solidFill>
            <a:schemeClr val="tx1"/>
          </a:solidFill>
          <a:latin typeface="+mn-lt"/>
          <a:ea typeface="+mn-ea"/>
        </a:defRPr>
      </a:lvl5pPr>
      <a:lvl6pPr marL="2286000" algn="l">
        <a:defRPr sz="1800">
          <a:solidFill>
            <a:schemeClr val="tx1"/>
          </a:solidFill>
          <a:latin typeface="+mn-lt"/>
          <a:ea typeface="+mn-ea"/>
        </a:defRPr>
      </a:lvl6pPr>
      <a:lvl7pPr marL="2743200" algn="l">
        <a:defRPr sz="1800">
          <a:solidFill>
            <a:schemeClr val="tx1"/>
          </a:solidFill>
          <a:latin typeface="+mn-lt"/>
          <a:ea typeface="+mn-ea"/>
        </a:defRPr>
      </a:lvl7pPr>
      <a:lvl8pPr marL="3200400" algn="l">
        <a:defRPr sz="1800">
          <a:solidFill>
            <a:schemeClr val="tx1"/>
          </a:solidFill>
          <a:latin typeface="+mn-lt"/>
          <a:ea typeface="+mn-ea"/>
        </a:defRPr>
      </a:lvl8pPr>
      <a:lvl9pPr marL="3657600" algn="l">
        <a:defRPr sz="1800">
          <a:solidFill>
            <a:schemeClr val="tx1"/>
          </a:solidFill>
          <a:latin typeface="+mn-lt"/>
          <a:ea typeface="+mn-ea"/>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8.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8.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8.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8.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8.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8.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8.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8.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8.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8.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8.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8.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8.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8.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4" name="Título 3"/>
          <p:cNvSpPr/>
          <p:nvPr isPhoto="0" userDrawn="0">
            <p:ph type="ctrTitle" hasCustomPrompt="0"/>
          </p:nvPr>
        </p:nvSpPr>
        <p:spPr bwMode="auto"/>
        <p:txBody>
          <a:bodyPr/>
          <a:lstStyle/>
          <a:p>
            <a:pPr>
              <a:defRPr/>
            </a:pPr>
            <a:r>
              <a:rPr b="1" spc="50">
                <a:gradFill>
                  <a:gsLst>
                    <a:gs pos="25000">
                      <a:schemeClr val="accent2">
                        <a:satMod val="155000"/>
                      </a:schemeClr>
                    </a:gs>
                    <a:gs pos="100000">
                      <a:schemeClr val="accent2">
                        <a:shade val="45000"/>
                        <a:satMod val="165000"/>
                      </a:schemeClr>
                    </a:gs>
                  </a:gsLst>
                  <a:lin ang="5400000" scaled="1"/>
                </a:gradFill>
              </a:rPr>
              <a:t>$ EL PRECIO $</a:t>
            </a:r>
            <a:endParaRPr b="1" spc="50">
              <a:gradFill>
                <a:gsLst>
                  <a:gs pos="25000">
                    <a:schemeClr val="accent2">
                      <a:satMod val="155000"/>
                    </a:schemeClr>
                  </a:gs>
                  <a:gs pos="100000">
                    <a:schemeClr val="accent2">
                      <a:shade val="45000"/>
                      <a:satMod val="165000"/>
                    </a:schemeClr>
                  </a:gs>
                </a:gsLst>
                <a:lin ang="5400000" scaled="1"/>
              </a:gradFill>
            </a:endParaRPr>
          </a:p>
        </p:txBody>
      </p:sp>
      <p:sp>
        <p:nvSpPr>
          <p:cNvPr id="5" name="Subtítulo 4"/>
          <p:cNvSpPr/>
          <p:nvPr isPhoto="0" userDrawn="0">
            <p:ph type="subTitle" idx="1" hasCustomPrompt="0"/>
          </p:nvPr>
        </p:nvSpPr>
        <p:spPr bwMode="auto">
          <a:xfrm>
            <a:off x="664467" y="3874368"/>
            <a:ext cx="8228013" cy="1066800"/>
          </a:xfrm>
        </p:spPr>
        <p:txBody>
          <a:bodyPr/>
          <a:lstStyle/>
          <a:p>
            <a:pPr algn="l">
              <a:defRPr/>
            </a:pPr>
            <a:endParaRPr/>
          </a:p>
          <a:p>
            <a:pPr algn="l">
              <a:defRPr/>
            </a:pPr>
            <a:r>
              <a:rPr sz="3200">
                <a:solidFill>
                  <a:srgbClr val="FFFFFF"/>
                </a:solidFill>
              </a:rPr>
              <a:t>LEM. ALBERTO AVALOS LOPEZ</a:t>
            </a:r>
            <a:endParaRPr sz="3200">
              <a:solidFill>
                <a:srgbClr val="FFFFFF"/>
              </a:solidFill>
            </a:endParaRPr>
          </a:p>
        </p:txBody>
      </p:sp>
      <p:pic>
        <p:nvPicPr>
          <p:cNvPr id="7" name="Imagen 3"/>
          <p:cNvPicPr/>
          <p:nvPr isPhoto="0" userDrawn="0"/>
        </p:nvPicPr>
        <p:blipFill>
          <a:blip r:embed="rId3"/>
          <a:stretch/>
        </p:blipFill>
        <p:spPr bwMode="auto">
          <a:xfrm>
            <a:off x="1475656" y="404664"/>
            <a:ext cx="6119953" cy="1512168"/>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1266"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11</a:t>
            </a:r>
            <a:endParaRPr sz="1400"/>
          </a:p>
        </p:txBody>
      </p:sp>
      <p:sp>
        <p:nvSpPr>
          <p:cNvPr id="2" name="Rectangle 2"/>
          <p:cNvSpPr/>
          <p:nvPr isPhoto="0" userDrawn="0">
            <p:ph type="title" hasCustomPrompt="0"/>
          </p:nvPr>
        </p:nvSpPr>
        <p:spPr bwMode="auto"/>
        <p:txBody>
          <a:bodyPr/>
          <a:lstStyle/>
          <a:p>
            <a:pPr>
              <a:defRPr/>
            </a:pPr>
            <a:r>
              <a:rPr>
                <a:latin typeface="Arial"/>
              </a:rPr>
              <a:t>Objetivos de la Fijación de Precios </a:t>
            </a:r>
            <a:endParaRPr/>
          </a:p>
        </p:txBody>
      </p:sp>
      <p:sp>
        <p:nvSpPr>
          <p:cNvPr id="11268" name="Rectangle 3"/>
          <p:cNvSpPr/>
          <p:nvPr isPhoto="0" userDrawn="0">
            <p:ph type="body" idx="1" hasCustomPrompt="0"/>
          </p:nvPr>
        </p:nvSpPr>
        <p:spPr bwMode="auto"/>
        <p:txBody>
          <a:bodyPr/>
          <a:lstStyle/>
          <a:p>
            <a:pPr marL="609600" indent="-609600">
              <a:buClr>
                <a:srgbClr val="FFCC00"/>
              </a:buClr>
              <a:buFont typeface="Wingdings"/>
              <a:buAutoNum type="arabicPeriod" startAt="3"/>
              <a:defRPr/>
            </a:pPr>
            <a:r>
              <a:rPr>
                <a:latin typeface="Arial"/>
              </a:rPr>
              <a:t>Objetivos orientados a la situación actual (estabilizar precios, hacer frente a la competencia actual, etc.)</a:t>
            </a:r>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2290"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12</a:t>
            </a:r>
            <a:endParaRPr sz="1400"/>
          </a:p>
        </p:txBody>
      </p:sp>
      <p:sp>
        <p:nvSpPr>
          <p:cNvPr id="2" name="Rectangle 2"/>
          <p:cNvSpPr/>
          <p:nvPr isPhoto="0" userDrawn="0">
            <p:ph type="title" hasCustomPrompt="0"/>
          </p:nvPr>
        </p:nvSpPr>
        <p:spPr bwMode="auto"/>
        <p:txBody>
          <a:bodyPr/>
          <a:lstStyle/>
          <a:p>
            <a:pPr>
              <a:defRPr/>
            </a:pPr>
            <a:r>
              <a:rPr>
                <a:latin typeface="Arial"/>
              </a:rPr>
              <a:t>Factores que influyen en la determinación del precio</a:t>
            </a:r>
            <a:endParaRPr/>
          </a:p>
        </p:txBody>
      </p:sp>
      <p:sp>
        <p:nvSpPr>
          <p:cNvPr id="12292" name="Rectangle 3"/>
          <p:cNvSpPr/>
          <p:nvPr isPhoto="0" userDrawn="0">
            <p:ph type="body" idx="1" hasCustomPrompt="0"/>
          </p:nvPr>
        </p:nvSpPr>
        <p:spPr bwMode="auto"/>
        <p:txBody>
          <a:bodyPr/>
          <a:lstStyle/>
          <a:p>
            <a:pPr marL="609600" indent="-609600">
              <a:lnSpc>
                <a:spcPct val="90000"/>
              </a:lnSpc>
              <a:spcBef>
                <a:spcPts val="0"/>
              </a:spcBef>
              <a:spcAft>
                <a:spcPts val="0"/>
              </a:spcAft>
              <a:buClr>
                <a:srgbClr val="FFCC00"/>
              </a:buClr>
              <a:buFont typeface="Wingdings"/>
              <a:buAutoNum type="arabicPeriod" startAt="1"/>
              <a:defRPr/>
            </a:pPr>
            <a:r>
              <a:rPr>
                <a:latin typeface="Arial"/>
              </a:rPr>
              <a:t>La demanda estimada</a:t>
            </a:r>
            <a:endParaRPr/>
          </a:p>
          <a:p>
            <a:pPr marL="609600" indent="-609600">
              <a:lnSpc>
                <a:spcPct val="90000"/>
              </a:lnSpc>
              <a:spcBef>
                <a:spcPts val="200"/>
              </a:spcBef>
              <a:spcAft>
                <a:spcPts val="0"/>
              </a:spcAft>
              <a:buClr>
                <a:srgbClr val="FFCC00"/>
              </a:buClr>
              <a:buFont typeface="Wingdings"/>
              <a:buAutoNum type="arabicPeriod" startAt="1"/>
              <a:defRPr/>
            </a:pPr>
            <a:r>
              <a:rPr>
                <a:latin typeface="Arial"/>
              </a:rPr>
              <a:t>La reacción de la competencia</a:t>
            </a:r>
            <a:endParaRPr/>
          </a:p>
          <a:p>
            <a:pPr marL="609600" indent="-609600">
              <a:lnSpc>
                <a:spcPct val="90000"/>
              </a:lnSpc>
              <a:spcBef>
                <a:spcPts val="200"/>
              </a:spcBef>
              <a:spcAft>
                <a:spcPts val="0"/>
              </a:spcAft>
              <a:buClr>
                <a:srgbClr val="FFCC00"/>
              </a:buClr>
              <a:buFont typeface="Wingdings"/>
              <a:buAutoNum type="arabicPeriod" startAt="1"/>
              <a:defRPr/>
            </a:pPr>
            <a:r>
              <a:rPr>
                <a:latin typeface="Arial"/>
              </a:rPr>
              <a:t>El ciclo de vida del producto</a:t>
            </a:r>
            <a:endParaRPr/>
          </a:p>
          <a:p>
            <a:pPr marL="609600" indent="-609600">
              <a:lnSpc>
                <a:spcPct val="90000"/>
              </a:lnSpc>
              <a:spcBef>
                <a:spcPts val="200"/>
              </a:spcBef>
              <a:spcAft>
                <a:spcPts val="0"/>
              </a:spcAft>
              <a:buClr>
                <a:srgbClr val="FFCC00"/>
              </a:buClr>
              <a:buFont typeface="Wingdings"/>
              <a:buAutoNum type="arabicPeriod" startAt="1"/>
              <a:defRPr/>
            </a:pPr>
            <a:r>
              <a:rPr>
                <a:latin typeface="Arial"/>
              </a:rPr>
              <a:t>Los canales de distribución</a:t>
            </a:r>
            <a:endParaRPr/>
          </a:p>
          <a:p>
            <a:pPr marL="609600" indent="-609600">
              <a:lnSpc>
                <a:spcPct val="90000"/>
              </a:lnSpc>
              <a:spcBef>
                <a:spcPts val="200"/>
              </a:spcBef>
              <a:spcAft>
                <a:spcPts val="0"/>
              </a:spcAft>
              <a:buClr>
                <a:srgbClr val="FFCC00"/>
              </a:buClr>
              <a:buFont typeface="Wingdings"/>
              <a:buAutoNum type="arabicPeriod" startAt="1"/>
              <a:defRPr/>
            </a:pPr>
            <a:r>
              <a:rPr>
                <a:latin typeface="Arial"/>
              </a:rPr>
              <a:t>La promoción del producto</a:t>
            </a:r>
            <a:endParaRPr/>
          </a:p>
          <a:p>
            <a:pPr marL="609600" indent="-609600">
              <a:lnSpc>
                <a:spcPct val="90000"/>
              </a:lnSpc>
              <a:spcBef>
                <a:spcPts val="200"/>
              </a:spcBef>
              <a:spcAft>
                <a:spcPts val="0"/>
              </a:spcAft>
              <a:buClr>
                <a:srgbClr val="FFCC00"/>
              </a:buClr>
              <a:buFont typeface="Wingdings"/>
              <a:buAutoNum type="arabicPeriod" startAt="1"/>
              <a:defRPr/>
            </a:pPr>
            <a:r>
              <a:rPr>
                <a:latin typeface="Arial"/>
              </a:rPr>
              <a:t>El costo del producto</a:t>
            </a:r>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3314"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13</a:t>
            </a:r>
            <a:endParaRPr sz="1400"/>
          </a:p>
        </p:txBody>
      </p:sp>
      <p:sp>
        <p:nvSpPr>
          <p:cNvPr id="2" name="Rectangle 2"/>
          <p:cNvSpPr/>
          <p:nvPr isPhoto="0" userDrawn="0">
            <p:ph type="title" hasCustomPrompt="0"/>
          </p:nvPr>
        </p:nvSpPr>
        <p:spPr bwMode="auto"/>
        <p:txBody>
          <a:bodyPr/>
          <a:lstStyle/>
          <a:p>
            <a:pPr>
              <a:defRPr/>
            </a:pPr>
            <a:r>
              <a:rPr>
                <a:latin typeface="Arial"/>
              </a:rPr>
              <a:t>Bases para la fijación de precios</a:t>
            </a:r>
            <a:endParaRPr/>
          </a:p>
        </p:txBody>
      </p:sp>
      <p:sp>
        <p:nvSpPr>
          <p:cNvPr id="13316" name="Rectangle 3"/>
          <p:cNvSpPr/>
          <p:nvPr isPhoto="0" userDrawn="0">
            <p:ph type="body" idx="1" hasCustomPrompt="0"/>
          </p:nvPr>
        </p:nvSpPr>
        <p:spPr bwMode="auto"/>
        <p:txBody>
          <a:bodyPr/>
          <a:lstStyle/>
          <a:p>
            <a:pPr marL="609600" indent="-609600">
              <a:lnSpc>
                <a:spcPct val="80000"/>
              </a:lnSpc>
              <a:spcBef>
                <a:spcPts val="0"/>
              </a:spcBef>
              <a:spcAft>
                <a:spcPts val="0"/>
              </a:spcAft>
              <a:buClr>
                <a:srgbClr val="FFCC00"/>
              </a:buClr>
              <a:buFont typeface="Wingdings"/>
              <a:buAutoNum type="arabicPeriod" startAt="1"/>
              <a:defRPr/>
            </a:pPr>
            <a:r>
              <a:rPr>
                <a:latin typeface="Arial"/>
              </a:rPr>
              <a:t>Precio basado en el costo unitario más la utilidad unitaria.</a:t>
            </a:r>
            <a:endParaRPr/>
          </a:p>
          <a:p>
            <a:pPr marL="609600" indent="-609600">
              <a:lnSpc>
                <a:spcPct val="80000"/>
              </a:lnSpc>
              <a:spcBef>
                <a:spcPts val="200"/>
              </a:spcBef>
              <a:spcAft>
                <a:spcPts val="0"/>
              </a:spcAft>
              <a:buClr>
                <a:srgbClr val="FFCC00"/>
              </a:buClr>
              <a:buFont typeface="Wingdings"/>
              <a:buAutoNum type="arabicPeriod" startAt="1"/>
              <a:defRPr/>
            </a:pPr>
            <a:r>
              <a:rPr>
                <a:latin typeface="Arial"/>
              </a:rPr>
              <a:t>Precios fijados por los intermediarios.</a:t>
            </a:r>
            <a:endParaRPr/>
          </a:p>
          <a:p>
            <a:pPr marL="609600" indent="-609600">
              <a:lnSpc>
                <a:spcPct val="80000"/>
              </a:lnSpc>
              <a:spcBef>
                <a:spcPts val="200"/>
              </a:spcBef>
              <a:spcAft>
                <a:spcPts val="0"/>
              </a:spcAft>
              <a:buClr>
                <a:srgbClr val="FFCC00"/>
              </a:buClr>
              <a:buFont typeface="Wingdings"/>
              <a:buAutoNum type="arabicPeriod" startAt="1"/>
              <a:defRPr/>
            </a:pPr>
            <a:r>
              <a:rPr>
                <a:latin typeface="Arial"/>
              </a:rPr>
              <a:t>Precios establecidos en relación al mercado:</a:t>
            </a:r>
            <a:endParaRPr/>
          </a:p>
          <a:p>
            <a:pPr marL="609600" indent="-609600">
              <a:lnSpc>
                <a:spcPct val="80000"/>
              </a:lnSpc>
              <a:spcBef>
                <a:spcPts val="200"/>
              </a:spcBef>
              <a:spcAft>
                <a:spcPts val="0"/>
              </a:spcAft>
              <a:buFont typeface="Wingdings"/>
              <a:buNone/>
              <a:defRPr/>
            </a:pPr>
            <a:r>
              <a:rPr>
                <a:latin typeface="Arial"/>
              </a:rPr>
              <a:t>	3.1 Para afrontar la competencia</a:t>
            </a:r>
            <a:endParaRPr/>
          </a:p>
          <a:p>
            <a:pPr marL="609600" indent="-609600">
              <a:lnSpc>
                <a:spcPct val="80000"/>
              </a:lnSpc>
              <a:spcBef>
                <a:spcPts val="200"/>
              </a:spcBef>
              <a:spcAft>
                <a:spcPts val="0"/>
              </a:spcAft>
              <a:buFont typeface="Wingdings"/>
              <a:buNone/>
              <a:defRPr/>
            </a:pPr>
            <a:r>
              <a:rPr>
                <a:latin typeface="Arial"/>
              </a:rPr>
              <a:t>	3.2 Por debajo de la competencia</a:t>
            </a:r>
            <a:endParaRPr/>
          </a:p>
          <a:p>
            <a:pPr marL="609600" indent="-609600">
              <a:lnSpc>
                <a:spcPct val="80000"/>
              </a:lnSpc>
              <a:spcBef>
                <a:spcPts val="200"/>
              </a:spcBef>
              <a:spcAft>
                <a:spcPts val="0"/>
              </a:spcAft>
              <a:buFont typeface="Wingdings"/>
              <a:buNone/>
              <a:defRPr/>
            </a:pPr>
            <a:r>
              <a:rPr>
                <a:latin typeface="Arial"/>
              </a:rPr>
              <a:t>	3.3 Por arriba de la competencia</a:t>
            </a:r>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4338"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14</a:t>
            </a:r>
            <a:endParaRPr sz="1400"/>
          </a:p>
        </p:txBody>
      </p:sp>
      <p:sp>
        <p:nvSpPr>
          <p:cNvPr id="2" name="Rectangle 2"/>
          <p:cNvSpPr/>
          <p:nvPr isPhoto="0" userDrawn="0">
            <p:ph type="title" hasCustomPrompt="0"/>
          </p:nvPr>
        </p:nvSpPr>
        <p:spPr bwMode="auto"/>
        <p:txBody>
          <a:bodyPr/>
          <a:lstStyle/>
          <a:p>
            <a:pPr>
              <a:defRPr/>
            </a:pPr>
            <a:r>
              <a:rPr>
                <a:latin typeface="Arial"/>
              </a:rPr>
              <a:t>Precio basado en el costo unitario más la utilidad unitaria</a:t>
            </a:r>
            <a:endParaRPr/>
          </a:p>
        </p:txBody>
      </p:sp>
      <p:sp>
        <p:nvSpPr>
          <p:cNvPr id="14340" name="Rectangle 3"/>
          <p:cNvSpPr/>
          <p:nvPr isPhoto="0" userDrawn="0">
            <p:ph type="body" idx="1" hasCustomPrompt="0"/>
          </p:nvPr>
        </p:nvSpPr>
        <p:spPr bwMode="auto"/>
        <p:txBody>
          <a:bodyPr/>
          <a:lstStyle/>
          <a:p>
            <a:pPr>
              <a:buClr>
                <a:srgbClr val="FFCC00"/>
              </a:buClr>
              <a:defRPr/>
            </a:pPr>
            <a:r>
              <a:rPr>
                <a:latin typeface="Arial"/>
              </a:rPr>
              <a:t>Significa establecer el precio de una unidad para que sea igual al costo total unitario más la utilidad unitaria deseada.</a:t>
            </a: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5362"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15</a:t>
            </a:r>
            <a:endParaRPr sz="1400"/>
          </a:p>
        </p:txBody>
      </p:sp>
      <p:sp>
        <p:nvSpPr>
          <p:cNvPr id="2" name="Rectangle 2"/>
          <p:cNvSpPr/>
          <p:nvPr isPhoto="0" userDrawn="0">
            <p:ph type="title" hasCustomPrompt="0"/>
          </p:nvPr>
        </p:nvSpPr>
        <p:spPr bwMode="auto"/>
        <p:txBody>
          <a:bodyPr/>
          <a:lstStyle/>
          <a:p>
            <a:pPr>
              <a:defRPr/>
            </a:pPr>
            <a:r>
              <a:rPr>
                <a:latin typeface="Arial"/>
              </a:rPr>
              <a:t>Precios fijados por los intermediarios</a:t>
            </a:r>
            <a:endParaRPr/>
          </a:p>
        </p:txBody>
      </p:sp>
      <p:sp>
        <p:nvSpPr>
          <p:cNvPr id="15364" name="Rectangle 3"/>
          <p:cNvSpPr/>
          <p:nvPr isPhoto="0" userDrawn="0">
            <p:ph type="body" idx="1" hasCustomPrompt="0"/>
          </p:nvPr>
        </p:nvSpPr>
        <p:spPr bwMode="auto"/>
        <p:txBody>
          <a:bodyPr/>
          <a:lstStyle/>
          <a:p>
            <a:pPr>
              <a:buClr>
                <a:srgbClr val="FFCC00"/>
              </a:buClr>
              <a:defRPr/>
            </a:pPr>
            <a:r>
              <a:rPr>
                <a:latin typeface="Arial"/>
              </a:rPr>
              <a:t>Los intermediarios fijan precio tomando en cuenta las expectativas de los clientes el cual puede ser diferente del precio recomendado por el productor.</a:t>
            </a: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6386"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16</a:t>
            </a:r>
            <a:endParaRPr sz="1400"/>
          </a:p>
        </p:txBody>
      </p:sp>
      <p:sp>
        <p:nvSpPr>
          <p:cNvPr id="2" name="Rectangle 2"/>
          <p:cNvSpPr/>
          <p:nvPr isPhoto="0" userDrawn="0">
            <p:ph type="title" hasCustomPrompt="0"/>
          </p:nvPr>
        </p:nvSpPr>
        <p:spPr bwMode="auto"/>
        <p:txBody>
          <a:bodyPr/>
          <a:lstStyle/>
          <a:p>
            <a:pPr>
              <a:defRPr/>
            </a:pPr>
            <a:r>
              <a:rPr>
                <a:latin typeface="Arial"/>
              </a:rPr>
              <a:t>Precios establecidos en relación al </a:t>
            </a:r>
            <a:r>
              <a:rPr>
                <a:latin typeface="Arial"/>
              </a:rPr>
              <a:t>mercado</a:t>
            </a:r>
            <a:endParaRPr>
              <a:latin typeface="Arial"/>
            </a:endParaRPr>
          </a:p>
        </p:txBody>
      </p:sp>
      <p:sp>
        <p:nvSpPr>
          <p:cNvPr id="16388" name="Rectangle 3"/>
          <p:cNvSpPr/>
          <p:nvPr isPhoto="0" userDrawn="0">
            <p:ph type="body" idx="1" hasCustomPrompt="0"/>
          </p:nvPr>
        </p:nvSpPr>
        <p:spPr bwMode="auto"/>
        <p:txBody>
          <a:bodyPr/>
          <a:lstStyle/>
          <a:p>
            <a:pPr marL="609600" indent="-609600">
              <a:buClr>
                <a:srgbClr val="FFCC00"/>
              </a:buClr>
              <a:buFont typeface="Wingdings"/>
              <a:buAutoNum type="arabicPeriod" startAt="1"/>
              <a:defRPr/>
            </a:pPr>
            <a:r>
              <a:rPr>
                <a:latin typeface="Arial"/>
              </a:rPr>
              <a:t>Precios para afrontar la competencia es fácil de fijar precios para hacer frente a la competencia, solo hay que averiguar cual es el precio de mercado, se hace cuando la competencia es fuerte y el producto no se diferencia mucho de las marcas rivales</a:t>
            </a: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7410"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17</a:t>
            </a:r>
            <a:endParaRPr sz="1400"/>
          </a:p>
        </p:txBody>
      </p:sp>
      <p:sp>
        <p:nvSpPr>
          <p:cNvPr id="2" name="Rectangle 2"/>
          <p:cNvSpPr/>
          <p:nvPr isPhoto="0" userDrawn="0">
            <p:ph type="title" hasCustomPrompt="0"/>
          </p:nvPr>
        </p:nvSpPr>
        <p:spPr bwMode="auto"/>
        <p:txBody>
          <a:bodyPr/>
          <a:lstStyle/>
          <a:p>
            <a:pPr>
              <a:defRPr/>
            </a:pPr>
            <a:r>
              <a:rPr>
                <a:latin typeface="Arial"/>
              </a:rPr>
              <a:t>Precios establecidos en relación al </a:t>
            </a:r>
            <a:r>
              <a:rPr>
                <a:latin typeface="Arial"/>
              </a:rPr>
              <a:t>mercado</a:t>
            </a:r>
            <a:endParaRPr>
              <a:latin typeface="Arial"/>
            </a:endParaRPr>
          </a:p>
        </p:txBody>
      </p:sp>
      <p:sp>
        <p:nvSpPr>
          <p:cNvPr id="17412" name="Rectangle 3"/>
          <p:cNvSpPr/>
          <p:nvPr isPhoto="0" userDrawn="0">
            <p:ph type="body" idx="1" hasCustomPrompt="0"/>
          </p:nvPr>
        </p:nvSpPr>
        <p:spPr bwMode="auto"/>
        <p:txBody>
          <a:bodyPr/>
          <a:lstStyle/>
          <a:p>
            <a:pPr marL="609600" indent="-609600">
              <a:buClr>
                <a:srgbClr val="FFCC00"/>
              </a:buClr>
              <a:buFont typeface="Wingdings"/>
              <a:buAutoNum type="arabicPeriod" startAt="2"/>
              <a:defRPr/>
            </a:pPr>
            <a:r>
              <a:rPr>
                <a:latin typeface="Arial"/>
              </a:rPr>
              <a:t>P</a:t>
            </a:r>
            <a:r>
              <a:rPr>
                <a:latin typeface="Arial"/>
              </a:rPr>
              <a:t>recios por debajo de la competencia esto consiste en fijar precios por debajo de los competidores más importantes, se hace para conseguir un gran volumen de ventas, además se da poco servicio al cliente, lo malo es que pude desencadenar una guerra de precios</a:t>
            </a: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8434"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18</a:t>
            </a:r>
            <a:endParaRPr sz="1400"/>
          </a:p>
        </p:txBody>
      </p:sp>
      <p:sp>
        <p:nvSpPr>
          <p:cNvPr id="2" name="Rectangle 2"/>
          <p:cNvSpPr/>
          <p:nvPr isPhoto="0" userDrawn="0">
            <p:ph type="title" hasCustomPrompt="0"/>
          </p:nvPr>
        </p:nvSpPr>
        <p:spPr bwMode="auto"/>
        <p:txBody>
          <a:bodyPr/>
          <a:lstStyle/>
          <a:p>
            <a:pPr>
              <a:defRPr/>
            </a:pPr>
            <a:r>
              <a:rPr>
                <a:latin typeface="Arial"/>
              </a:rPr>
              <a:t>Precios establecidos en relación al </a:t>
            </a:r>
            <a:r>
              <a:rPr>
                <a:latin typeface="Arial"/>
              </a:rPr>
              <a:t>mercado</a:t>
            </a:r>
            <a:endParaRPr>
              <a:latin typeface="Arial"/>
            </a:endParaRPr>
          </a:p>
        </p:txBody>
      </p:sp>
      <p:sp>
        <p:nvSpPr>
          <p:cNvPr id="18436" name="Rectangle 3"/>
          <p:cNvSpPr/>
          <p:nvPr isPhoto="0" userDrawn="0">
            <p:ph type="body" idx="1" hasCustomPrompt="0"/>
          </p:nvPr>
        </p:nvSpPr>
        <p:spPr bwMode="auto"/>
        <p:txBody>
          <a:bodyPr/>
          <a:lstStyle/>
          <a:p>
            <a:pPr marL="609600" indent="-609600">
              <a:buClr>
                <a:srgbClr val="FFCC00"/>
              </a:buClr>
              <a:buFont typeface="Wingdings"/>
              <a:buAutoNum type="arabicPeriod" startAt="3"/>
              <a:defRPr/>
            </a:pPr>
            <a:r>
              <a:rPr>
                <a:latin typeface="Arial"/>
              </a:rPr>
              <a:t>Precios por arriba de la competencia da buenos resultados solo cuando el producto de distingue de los demás o cuando el vendedor goza de un buen nombre en el mercado.</a:t>
            </a: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9458"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19</a:t>
            </a:r>
            <a:endParaRPr sz="1400"/>
          </a:p>
        </p:txBody>
      </p:sp>
      <p:sp>
        <p:nvSpPr>
          <p:cNvPr id="2" name="Rectangle 2"/>
          <p:cNvSpPr/>
          <p:nvPr isPhoto="0" userDrawn="0">
            <p:ph type="title" hasCustomPrompt="0"/>
          </p:nvPr>
        </p:nvSpPr>
        <p:spPr bwMode="auto"/>
        <p:txBody>
          <a:bodyPr/>
          <a:lstStyle/>
          <a:p>
            <a:pPr>
              <a:defRPr/>
            </a:pPr>
            <a:r>
              <a:rPr>
                <a:latin typeface="Arial"/>
              </a:rPr>
              <a:t>Estrategias de Precios</a:t>
            </a:r>
            <a:endParaRPr/>
          </a:p>
        </p:txBody>
      </p:sp>
      <p:sp>
        <p:nvSpPr>
          <p:cNvPr id="19460" name="Rectangle 3"/>
          <p:cNvSpPr/>
          <p:nvPr isPhoto="0" userDrawn="0">
            <p:ph type="body" idx="1" hasCustomPrompt="0"/>
          </p:nvPr>
        </p:nvSpPr>
        <p:spPr bwMode="auto"/>
        <p:txBody>
          <a:bodyPr/>
          <a:lstStyle/>
          <a:p>
            <a:pPr marL="609600" indent="-609600">
              <a:buClr>
                <a:srgbClr val="FFCC00"/>
              </a:buClr>
              <a:buFont typeface="Wingdings"/>
              <a:buAutoNum type="arabicPeriod" startAt="1"/>
              <a:defRPr/>
            </a:pPr>
            <a:r>
              <a:rPr>
                <a:latin typeface="Arial"/>
              </a:rPr>
              <a:t>Estrategia de entrada al mercado</a:t>
            </a:r>
            <a:endParaRPr/>
          </a:p>
          <a:p>
            <a:pPr marL="609600" indent="-609600">
              <a:buClr>
                <a:srgbClr val="FFCC00"/>
              </a:buClr>
              <a:buFont typeface="Wingdings"/>
              <a:buAutoNum type="arabicPeriod" startAt="1"/>
              <a:defRPr/>
            </a:pPr>
            <a:r>
              <a:rPr>
                <a:latin typeface="Arial"/>
              </a:rPr>
              <a:t>Descuentos y Bonificaciones</a:t>
            </a:r>
            <a:endParaRPr/>
          </a:p>
          <a:p>
            <a:pPr marL="609600" indent="-609600">
              <a:buClr>
                <a:srgbClr val="FFCC00"/>
              </a:buClr>
              <a:buFont typeface="Wingdings"/>
              <a:buAutoNum type="arabicPeriod" startAt="1"/>
              <a:defRPr/>
            </a:pPr>
            <a:r>
              <a:rPr>
                <a:latin typeface="Arial"/>
              </a:rPr>
              <a:t>Estrategia de fijación de precios con criterios geográficos.</a:t>
            </a:r>
            <a:endParaRPr/>
          </a:p>
          <a:p>
            <a:pPr marL="609600" indent="-609600">
              <a:buClr>
                <a:srgbClr val="FFCC00"/>
              </a:buClr>
              <a:buFont typeface="Wingdings"/>
              <a:buAutoNum type="arabicPeriod" startAt="1"/>
              <a:defRPr/>
            </a:pPr>
            <a:r>
              <a:rPr>
                <a:latin typeface="Arial"/>
              </a:rPr>
              <a:t>Estrategias especiales de fijación de precios.</a:t>
            </a:r>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0482"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20</a:t>
            </a:r>
            <a:endParaRPr sz="1400"/>
          </a:p>
        </p:txBody>
      </p:sp>
      <p:sp>
        <p:nvSpPr>
          <p:cNvPr id="2" name="Rectangle 2"/>
          <p:cNvSpPr/>
          <p:nvPr isPhoto="0" userDrawn="0">
            <p:ph type="title" hasCustomPrompt="0"/>
          </p:nvPr>
        </p:nvSpPr>
        <p:spPr bwMode="auto"/>
        <p:txBody>
          <a:bodyPr/>
          <a:lstStyle/>
          <a:p>
            <a:pPr>
              <a:defRPr/>
            </a:pPr>
            <a:r>
              <a:rPr>
                <a:latin typeface="Arial"/>
              </a:rPr>
              <a:t>Estrategias de entrada al mercado </a:t>
            </a:r>
            <a:endParaRPr/>
          </a:p>
        </p:txBody>
      </p:sp>
      <p:sp>
        <p:nvSpPr>
          <p:cNvPr id="20484" name="Rectangle 3"/>
          <p:cNvSpPr/>
          <p:nvPr isPhoto="0" userDrawn="0">
            <p:ph type="body" idx="1" hasCustomPrompt="0"/>
          </p:nvPr>
        </p:nvSpPr>
        <p:spPr bwMode="auto"/>
        <p:txBody>
          <a:bodyPr/>
          <a:lstStyle/>
          <a:p>
            <a:pPr marL="609600" indent="-609600">
              <a:lnSpc>
                <a:spcPct val="90000"/>
              </a:lnSpc>
              <a:buClr>
                <a:srgbClr val="FFCC00"/>
              </a:buClr>
              <a:buFont typeface="Wingdings"/>
              <a:buAutoNum type="arabicPeriod" startAt="1"/>
              <a:defRPr/>
            </a:pPr>
            <a:r>
              <a:rPr b="1" u="sng">
                <a:latin typeface="Arial"/>
              </a:rPr>
              <a:t>Precios basados en el descremado del mercado</a:t>
            </a:r>
            <a:r>
              <a:rPr b="1">
                <a:latin typeface="Arial"/>
              </a:rPr>
              <a:t>, </a:t>
            </a:r>
            <a:r>
              <a:rPr>
                <a:latin typeface="Arial"/>
              </a:rPr>
              <a:t>consiste en ponerle a un nuevo producto un precio inicial alto, con relación a lo que espera el mercado meta, con ello se busca buenos márgenes de ganancia, recuperar gastos de investigación en el menor tiempo posible, limitar la demanda y así no rebasar la oferta, también da flexibilidad por que es más fácil bajar un precio que subirlo. Es adecuada El nuevo producto posee características especiales que los consumidores desean, la demanda es inelástica.</a:t>
            </a:r>
            <a:endParaRPr/>
          </a:p>
          <a:p>
            <a:pPr marL="609600" indent="-609600">
              <a:lnSpc>
                <a:spcPct val="90000"/>
              </a:lnSpc>
              <a:buClr>
                <a:srgbClr val="FFCC00"/>
              </a:buClr>
              <a:buFont typeface="Wingdings"/>
              <a:buAutoNum type="arabicPeriod" startAt="1"/>
              <a:defRPr/>
            </a:pP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 name="Título 1"/>
          <p:cNvSpPr/>
          <p:nvPr isPhoto="0" userDrawn="0">
            <p:ph type="title" hasCustomPrompt="0"/>
          </p:nvPr>
        </p:nvSpPr>
        <p:spPr bwMode="auto"/>
        <p:txBody>
          <a:bodyPr/>
          <a:lstStyle/>
          <a:p>
            <a:pPr>
              <a:defRPr/>
            </a:pPr>
            <a:r>
              <a:rPr/>
              <a:t>DEFINICIÓN</a:t>
            </a:r>
            <a:endParaRPr/>
          </a:p>
        </p:txBody>
      </p:sp>
      <p:sp>
        <p:nvSpPr>
          <p:cNvPr id="3" name="Marcador de contenido 2"/>
          <p:cNvSpPr/>
          <p:nvPr isPhoto="0" userDrawn="0">
            <p:ph idx="1" hasCustomPrompt="0"/>
          </p:nvPr>
        </p:nvSpPr>
        <p:spPr bwMode="auto">
          <a:xfrm>
            <a:off x="739775" y="2348880"/>
            <a:ext cx="7662864" cy="4536504"/>
          </a:xfrm>
        </p:spPr>
        <p:txBody>
          <a:bodyPr/>
          <a:lstStyle/>
          <a:p>
            <a:pPr algn="just">
              <a:lnSpc>
                <a:spcPct val="90000"/>
              </a:lnSpc>
              <a:spcBef>
                <a:spcPts val="0"/>
              </a:spcBef>
              <a:spcAft>
                <a:spcPts val="0"/>
              </a:spcAft>
              <a:defRPr/>
            </a:pPr>
            <a:r>
              <a:rPr sz="2000"/>
              <a:t>Es el valor monetario que se cobra por un bien o servicio; podemos </a:t>
            </a:r>
            <a:r>
              <a:rPr sz="2000"/>
              <a:t>también</a:t>
            </a:r>
            <a:r>
              <a:rPr sz="2000"/>
              <a:t> decir que es la suma de los valores que el consumidor intercambia por el </a:t>
            </a:r>
            <a:r>
              <a:rPr sz="2000"/>
              <a:t>beneficio </a:t>
            </a:r>
            <a:r>
              <a:rPr sz="2000"/>
              <a:t>de tener o usar el producto o servicio. </a:t>
            </a:r>
            <a:endParaRPr/>
          </a:p>
          <a:p>
            <a:pPr algn="just">
              <a:lnSpc>
                <a:spcPct val="90000"/>
              </a:lnSpc>
              <a:spcBef>
                <a:spcPts val="200"/>
              </a:spcBef>
              <a:spcAft>
                <a:spcPts val="0"/>
              </a:spcAft>
              <a:defRPr/>
            </a:pPr>
            <a:r>
              <a:rPr sz="2000"/>
              <a:t>El precio tiene otras denominaciones: </a:t>
            </a:r>
            <a:r>
              <a:rPr sz="2000"/>
              <a:t>interés, </a:t>
            </a:r>
            <a:r>
              <a:rPr sz="2000"/>
              <a:t>alquiler, cuota, </a:t>
            </a:r>
            <a:r>
              <a:rPr sz="2000"/>
              <a:t>pensión, </a:t>
            </a:r>
            <a:r>
              <a:rPr sz="2000"/>
              <a:t>honorario, salario, tarifa, etc., dependiendo en el contexto dentro del cual se lo mencione. </a:t>
            </a:r>
            <a:endParaRPr/>
          </a:p>
          <a:p>
            <a:pPr algn="just">
              <a:lnSpc>
                <a:spcPct val="90000"/>
              </a:lnSpc>
              <a:spcBef>
                <a:spcPts val="200"/>
              </a:spcBef>
              <a:spcAft>
                <a:spcPts val="0"/>
              </a:spcAft>
              <a:defRPr/>
            </a:pPr>
            <a:r>
              <a:rPr sz="2000"/>
              <a:t>La </a:t>
            </a:r>
            <a:r>
              <a:rPr sz="2000"/>
              <a:t>fijación </a:t>
            </a:r>
            <a:r>
              <a:rPr sz="2000"/>
              <a:t>de precios hasta hace poco era en </a:t>
            </a:r>
            <a:r>
              <a:rPr sz="2000"/>
              <a:t>función</a:t>
            </a:r>
            <a:r>
              <a:rPr sz="2000"/>
              <a:t> del comprador, es decir el vendedor </a:t>
            </a:r>
            <a:r>
              <a:rPr sz="2000"/>
              <a:t>ponía</a:t>
            </a:r>
            <a:r>
              <a:rPr sz="2000"/>
              <a:t> el precio al producto y el comprador regateaba hasta convenir el precio adecuado; es decir que antes </a:t>
            </a:r>
            <a:r>
              <a:rPr sz="2000"/>
              <a:t>habían</a:t>
            </a:r>
            <a:r>
              <a:rPr sz="2000"/>
              <a:t> diferentes precios para el mismo producto, </a:t>
            </a:r>
            <a:r>
              <a:rPr sz="2000"/>
              <a:t>según</a:t>
            </a:r>
            <a:r>
              <a:rPr sz="2000"/>
              <a:t> el tipo de cliente y su habilidad de </a:t>
            </a:r>
            <a:r>
              <a:rPr sz="2000"/>
              <a:t>negociación</a:t>
            </a:r>
            <a:r>
              <a:rPr sz="2000"/>
              <a:t>, hoy el precio se lo fija de manera </a:t>
            </a:r>
            <a:r>
              <a:rPr sz="2000"/>
              <a:t>única</a:t>
            </a:r>
            <a:r>
              <a:rPr sz="2000"/>
              <a:t> para todos los compradores. </a:t>
            </a:r>
            <a:endParaRPr/>
          </a:p>
          <a:p>
            <a:pPr>
              <a:lnSpc>
                <a:spcPct val="90000"/>
              </a:lnSpc>
              <a:spcBef>
                <a:spcPts val="200"/>
              </a:spcBef>
              <a:spcAft>
                <a:spcPts val="0"/>
              </a:spcAft>
              <a:defRPr/>
            </a:pPr>
            <a:endParaRPr/>
          </a:p>
        </p:txBody>
      </p:sp>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1506"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21</a:t>
            </a:r>
            <a:endParaRPr sz="1400"/>
          </a:p>
        </p:txBody>
      </p:sp>
      <p:sp>
        <p:nvSpPr>
          <p:cNvPr id="2" name="Rectangle 2"/>
          <p:cNvSpPr/>
          <p:nvPr isPhoto="0" userDrawn="0">
            <p:ph type="title" hasCustomPrompt="0"/>
          </p:nvPr>
        </p:nvSpPr>
        <p:spPr bwMode="auto"/>
        <p:txBody>
          <a:bodyPr/>
          <a:lstStyle/>
          <a:p>
            <a:pPr>
              <a:defRPr/>
            </a:pPr>
            <a:r>
              <a:rPr>
                <a:latin typeface="Arial"/>
              </a:rPr>
              <a:t>Estrategias de entrada al mercado </a:t>
            </a:r>
            <a:endParaRPr/>
          </a:p>
        </p:txBody>
      </p:sp>
      <p:sp>
        <p:nvSpPr>
          <p:cNvPr id="21508" name="Rectangle 3"/>
          <p:cNvSpPr/>
          <p:nvPr isPhoto="0" userDrawn="0">
            <p:ph type="body" idx="1" hasCustomPrompt="0"/>
          </p:nvPr>
        </p:nvSpPr>
        <p:spPr bwMode="auto"/>
        <p:txBody>
          <a:bodyPr/>
          <a:lstStyle/>
          <a:p>
            <a:pPr marL="609600" indent="-609600">
              <a:lnSpc>
                <a:spcPct val="90000"/>
              </a:lnSpc>
              <a:buClr>
                <a:srgbClr val="FFCC00"/>
              </a:buClr>
              <a:buFont typeface="Wingdings"/>
              <a:buAutoNum type="arabicPeriod" startAt="2"/>
              <a:defRPr/>
            </a:pPr>
            <a:r>
              <a:rPr b="1" u="sng">
                <a:latin typeface="Arial"/>
              </a:rPr>
              <a:t>Precios basados en la penetración del mercado</a:t>
            </a:r>
            <a:r>
              <a:rPr>
                <a:latin typeface="Arial"/>
              </a:rPr>
              <a:t> en este caso a un nuevo producto se le pone inicialmente un precio bajo, con relación a lo que </a:t>
            </a:r>
            <a:r>
              <a:rPr>
                <a:latin typeface="Arial"/>
              </a:rPr>
              <a:t>espera el mercado meta con </a:t>
            </a:r>
            <a:r>
              <a:rPr>
                <a:latin typeface="Arial"/>
              </a:rPr>
              <a:t>el fin de penetrar inmediatamente en un mercado masivo y así ganar un importante volumen de ventas y una gran participación en el mercado, asimismo busca desalentar el ingreso de nuevos competidores. </a:t>
            </a:r>
            <a:endParaRPr>
              <a:latin typeface="Arial"/>
            </a:endParaRPr>
          </a:p>
          <a:p>
            <a:pPr marL="609600" indent="-609600">
              <a:lnSpc>
                <a:spcPct val="90000"/>
              </a:lnSpc>
              <a:buClr>
                <a:srgbClr val="FFCC00"/>
              </a:buClr>
              <a:buFont typeface="Wingdings"/>
              <a:buAutoNum type="arabicPeriod" startAt="2"/>
              <a:defRPr/>
            </a:pP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3554"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22</a:t>
            </a:r>
            <a:endParaRPr sz="1400"/>
          </a:p>
        </p:txBody>
      </p:sp>
      <p:sp>
        <p:nvSpPr>
          <p:cNvPr id="2" name="Rectangle 2"/>
          <p:cNvSpPr/>
          <p:nvPr isPhoto="0" userDrawn="0">
            <p:ph type="title" hasCustomPrompt="0"/>
          </p:nvPr>
        </p:nvSpPr>
        <p:spPr bwMode="auto"/>
        <p:txBody>
          <a:bodyPr/>
          <a:lstStyle/>
          <a:p>
            <a:pPr>
              <a:defRPr/>
            </a:pPr>
            <a:r>
              <a:rPr>
                <a:latin typeface="Arial"/>
              </a:rPr>
              <a:t>Estrategias de entrada al mercado </a:t>
            </a:r>
            <a:endParaRPr/>
          </a:p>
        </p:txBody>
      </p:sp>
      <p:sp>
        <p:nvSpPr>
          <p:cNvPr id="23556" name="Rectangle 3"/>
          <p:cNvSpPr/>
          <p:nvPr isPhoto="0" userDrawn="0">
            <p:ph type="body" idx="1" hasCustomPrompt="0"/>
          </p:nvPr>
        </p:nvSpPr>
        <p:spPr bwMode="auto"/>
        <p:txBody>
          <a:bodyPr/>
          <a:lstStyle/>
          <a:p>
            <a:pPr>
              <a:buFont typeface="Wingdings"/>
              <a:buNone/>
              <a:defRPr/>
            </a:pPr>
            <a:r>
              <a:rPr>
                <a:latin typeface="Times New Roman"/>
              </a:rPr>
              <a:t>	</a:t>
            </a:r>
            <a:r>
              <a:rPr>
                <a:latin typeface="Arial"/>
              </a:rPr>
              <a:t>Es ideal </a:t>
            </a:r>
            <a:r>
              <a:rPr>
                <a:latin typeface="Arial"/>
              </a:rPr>
              <a:t>para productos con un mercado enorme, la demanda es elástica, se puede lograr economías a escala y se prevé una fuerte competencia en breve.</a:t>
            </a:r>
            <a:endParaRPr>
              <a:latin typeface="Arial"/>
            </a:endParaRPr>
          </a:p>
          <a:p>
            <a:pPr>
              <a:buFont typeface="Wingdings"/>
              <a:buNone/>
              <a:defRPr/>
            </a:pP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4578"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23</a:t>
            </a:r>
            <a:endParaRPr sz="1400"/>
          </a:p>
        </p:txBody>
      </p:sp>
      <p:sp>
        <p:nvSpPr>
          <p:cNvPr id="2" name="Rectangle 2"/>
          <p:cNvSpPr/>
          <p:nvPr isPhoto="0" userDrawn="0">
            <p:ph type="title" hasCustomPrompt="0"/>
          </p:nvPr>
        </p:nvSpPr>
        <p:spPr bwMode="auto"/>
        <p:txBody>
          <a:bodyPr/>
          <a:lstStyle/>
          <a:p>
            <a:pPr>
              <a:defRPr/>
            </a:pPr>
            <a:r>
              <a:rPr>
                <a:latin typeface="Arial"/>
              </a:rPr>
              <a:t>Descuentos y Bonificaciones</a:t>
            </a:r>
            <a:endParaRPr/>
          </a:p>
        </p:txBody>
      </p:sp>
      <p:sp>
        <p:nvSpPr>
          <p:cNvPr id="24580" name="Rectangle 3"/>
          <p:cNvSpPr/>
          <p:nvPr isPhoto="0" userDrawn="0">
            <p:ph type="body" idx="1" hasCustomPrompt="0"/>
          </p:nvPr>
        </p:nvSpPr>
        <p:spPr bwMode="auto"/>
        <p:txBody>
          <a:bodyPr/>
          <a:lstStyle/>
          <a:p>
            <a:pPr marL="609600" indent="-609600">
              <a:lnSpc>
                <a:spcPct val="80000"/>
              </a:lnSpc>
              <a:spcBef>
                <a:spcPts val="0"/>
              </a:spcBef>
              <a:spcAft>
                <a:spcPts val="0"/>
              </a:spcAft>
              <a:buClr>
                <a:srgbClr val="FFCC00"/>
              </a:buClr>
              <a:defRPr/>
            </a:pPr>
            <a:r>
              <a:rPr sz="2000">
                <a:latin typeface="Arial"/>
              </a:rPr>
              <a:t>Producen rebajas al precio base, Pueden ser del siguiente tipo:</a:t>
            </a:r>
            <a:endParaRPr/>
          </a:p>
          <a:p>
            <a:pPr marL="609600" indent="-609600">
              <a:lnSpc>
                <a:spcPct val="80000"/>
              </a:lnSpc>
              <a:spcBef>
                <a:spcPts val="400"/>
              </a:spcBef>
              <a:spcAft>
                <a:spcPts val="0"/>
              </a:spcAft>
              <a:buClr>
                <a:srgbClr val="FFCC00"/>
              </a:buClr>
              <a:buFont typeface="Wingdings"/>
              <a:buAutoNum type="arabicPeriod" startAt="1"/>
              <a:defRPr/>
            </a:pPr>
            <a:r>
              <a:rPr sz="2000">
                <a:latin typeface="Arial"/>
              </a:rPr>
              <a:t>Descuentos por volumen de compra</a:t>
            </a:r>
            <a:endParaRPr/>
          </a:p>
          <a:p>
            <a:pPr marL="609600" indent="-609600">
              <a:lnSpc>
                <a:spcPct val="80000"/>
              </a:lnSpc>
              <a:spcBef>
                <a:spcPts val="400"/>
              </a:spcBef>
              <a:spcAft>
                <a:spcPts val="0"/>
              </a:spcAft>
              <a:buClr>
                <a:srgbClr val="FFCC00"/>
              </a:buClr>
              <a:buFont typeface="Wingdings"/>
              <a:buAutoNum type="arabicPeriod" startAt="1"/>
              <a:defRPr/>
            </a:pPr>
            <a:r>
              <a:rPr sz="2000">
                <a:latin typeface="Arial"/>
              </a:rPr>
              <a:t>Descuentos comerciales</a:t>
            </a:r>
            <a:endParaRPr/>
          </a:p>
          <a:p>
            <a:pPr marL="609600" indent="-609600">
              <a:lnSpc>
                <a:spcPct val="80000"/>
              </a:lnSpc>
              <a:spcBef>
                <a:spcPts val="400"/>
              </a:spcBef>
              <a:spcAft>
                <a:spcPts val="0"/>
              </a:spcAft>
              <a:buClr>
                <a:srgbClr val="FFCC00"/>
              </a:buClr>
              <a:buFont typeface="Wingdings"/>
              <a:buAutoNum type="arabicPeriod" startAt="1"/>
              <a:defRPr/>
            </a:pPr>
            <a:r>
              <a:rPr sz="2000">
                <a:latin typeface="Arial"/>
              </a:rPr>
              <a:t>Descuentos por pronto pago</a:t>
            </a:r>
            <a:endParaRPr/>
          </a:p>
          <a:p>
            <a:pPr marL="609600" indent="-609600">
              <a:lnSpc>
                <a:spcPct val="80000"/>
              </a:lnSpc>
              <a:spcBef>
                <a:spcPts val="400"/>
              </a:spcBef>
              <a:spcAft>
                <a:spcPts val="0"/>
              </a:spcAft>
              <a:buClr>
                <a:srgbClr val="FFCC00"/>
              </a:buClr>
              <a:buFont typeface="Wingdings"/>
              <a:buAutoNum type="arabicPeriod" startAt="1"/>
              <a:defRPr/>
            </a:pPr>
            <a:r>
              <a:rPr sz="2000">
                <a:latin typeface="Arial"/>
              </a:rPr>
              <a:t>Descuentos promocionales</a:t>
            </a:r>
            <a:endParaRPr/>
          </a:p>
          <a:p>
            <a:pPr marL="609600" indent="-609600">
              <a:lnSpc>
                <a:spcPct val="80000"/>
              </a:lnSpc>
              <a:spcBef>
                <a:spcPts val="400"/>
              </a:spcBef>
              <a:spcAft>
                <a:spcPts val="0"/>
              </a:spcAft>
              <a:buClr>
                <a:srgbClr val="FFCC00"/>
              </a:buClr>
              <a:buFont typeface="Wingdings"/>
              <a:buAutoNum type="arabicPeriod" startAt="1"/>
              <a:defRPr/>
            </a:pPr>
            <a:r>
              <a:rPr sz="2000">
                <a:latin typeface="Arial"/>
              </a:rPr>
              <a:t>Descuentos de temporada</a:t>
            </a:r>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5602"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24</a:t>
            </a:r>
            <a:endParaRPr sz="1400"/>
          </a:p>
        </p:txBody>
      </p:sp>
      <p:sp>
        <p:nvSpPr>
          <p:cNvPr id="2" name="Rectangle 2"/>
          <p:cNvSpPr/>
          <p:nvPr isPhoto="0" userDrawn="0">
            <p:ph type="title" hasCustomPrompt="0"/>
          </p:nvPr>
        </p:nvSpPr>
        <p:spPr bwMode="auto">
          <a:xfrm>
            <a:off x="685800" y="548680"/>
            <a:ext cx="7772400" cy="1143000"/>
          </a:xfrm>
        </p:spPr>
        <p:txBody>
          <a:bodyPr/>
          <a:lstStyle/>
          <a:p>
            <a:pPr>
              <a:defRPr/>
            </a:pPr>
            <a:r>
              <a:rPr>
                <a:latin typeface="Arial"/>
              </a:rPr>
              <a:t>Estrategia de fijación de precios con criterios geográficos</a:t>
            </a:r>
            <a:endParaRPr/>
          </a:p>
        </p:txBody>
      </p:sp>
      <p:sp>
        <p:nvSpPr>
          <p:cNvPr id="25604" name="Rectangle 3"/>
          <p:cNvSpPr/>
          <p:nvPr isPhoto="0" userDrawn="0">
            <p:ph type="body" idx="1" hasCustomPrompt="0"/>
          </p:nvPr>
        </p:nvSpPr>
        <p:spPr bwMode="auto">
          <a:xfrm>
            <a:off x="685800" y="2514600"/>
            <a:ext cx="7772400" cy="4114800"/>
          </a:xfrm>
        </p:spPr>
        <p:txBody>
          <a:bodyPr/>
          <a:lstStyle/>
          <a:p>
            <a:pPr marL="609600" indent="-609600">
              <a:lnSpc>
                <a:spcPct val="90000"/>
              </a:lnSpc>
              <a:buClr>
                <a:srgbClr val="FFCC00"/>
              </a:buClr>
              <a:buFont typeface="Wingdings"/>
              <a:buAutoNum type="arabicPeriod" startAt="1"/>
              <a:defRPr/>
            </a:pPr>
            <a:r>
              <a:rPr>
                <a:latin typeface="Arial"/>
              </a:rPr>
              <a:t>Precio basado en el punto de producción, el precio varia para el cliente según el costo del flete.</a:t>
            </a:r>
            <a:endParaRPr/>
          </a:p>
          <a:p>
            <a:pPr marL="609600" indent="-609600">
              <a:lnSpc>
                <a:spcPct val="90000"/>
              </a:lnSpc>
              <a:buClr>
                <a:srgbClr val="FFCC00"/>
              </a:buClr>
              <a:buFont typeface="Wingdings"/>
              <a:buAutoNum type="arabicPeriod" startAt="1"/>
              <a:defRPr/>
            </a:pPr>
            <a:r>
              <a:rPr>
                <a:latin typeface="Arial"/>
              </a:rPr>
              <a:t>Precios de entrega uniforme, el precio es igual para todos los clientes.</a:t>
            </a:r>
            <a:endParaRPr/>
          </a:p>
          <a:p>
            <a:pPr marL="609600" indent="-609600">
              <a:lnSpc>
                <a:spcPct val="90000"/>
              </a:lnSpc>
              <a:buClr>
                <a:srgbClr val="FFCC00"/>
              </a:buClr>
              <a:buFont typeface="Wingdings"/>
              <a:buAutoNum type="arabicPeriod" startAt="1"/>
              <a:defRPr/>
            </a:pPr>
            <a:r>
              <a:rPr>
                <a:latin typeface="Arial"/>
              </a:rPr>
              <a:t>Precios de entrega por zona, el mercado queda dividido en zonas con sus respectivos precios.</a:t>
            </a:r>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6626"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25</a:t>
            </a:r>
            <a:endParaRPr sz="1400"/>
          </a:p>
        </p:txBody>
      </p:sp>
      <p:sp>
        <p:nvSpPr>
          <p:cNvPr id="2" name="Rectangle 2"/>
          <p:cNvSpPr/>
          <p:nvPr isPhoto="0" userDrawn="0">
            <p:ph type="title" hasCustomPrompt="0"/>
          </p:nvPr>
        </p:nvSpPr>
        <p:spPr bwMode="auto"/>
        <p:txBody>
          <a:bodyPr/>
          <a:lstStyle/>
          <a:p>
            <a:pPr>
              <a:defRPr/>
            </a:pPr>
            <a:r>
              <a:rPr>
                <a:latin typeface="Arial"/>
              </a:rPr>
              <a:t>Estrategias especiales de fijación de precio</a:t>
            </a:r>
            <a:endParaRPr/>
          </a:p>
        </p:txBody>
      </p:sp>
      <p:sp>
        <p:nvSpPr>
          <p:cNvPr id="26628" name="Rectangle 3"/>
          <p:cNvSpPr/>
          <p:nvPr isPhoto="0" userDrawn="0">
            <p:ph type="body" idx="1" hasCustomPrompt="0"/>
          </p:nvPr>
        </p:nvSpPr>
        <p:spPr bwMode="auto"/>
        <p:txBody>
          <a:bodyPr/>
          <a:lstStyle/>
          <a:p>
            <a:pPr marL="609600" indent="-609600">
              <a:lnSpc>
                <a:spcPct val="90000"/>
              </a:lnSpc>
              <a:buClr>
                <a:srgbClr val="FFCC00"/>
              </a:buClr>
              <a:buFont typeface="Wingdings"/>
              <a:buAutoNum type="arabicPeriod" startAt="1"/>
              <a:defRPr/>
            </a:pPr>
            <a:r>
              <a:rPr>
                <a:latin typeface="Arial"/>
              </a:rPr>
              <a:t>Estrategia de un solo precio, consiste en cobrar el mismo precio por todas las mercancías.</a:t>
            </a:r>
            <a:endParaRPr/>
          </a:p>
          <a:p>
            <a:pPr marL="609600" indent="-609600">
              <a:lnSpc>
                <a:spcPct val="90000"/>
              </a:lnSpc>
              <a:buClr>
                <a:srgbClr val="FFCC00"/>
              </a:buClr>
              <a:buFont typeface="Wingdings"/>
              <a:buAutoNum type="arabicPeriod" startAt="1"/>
              <a:defRPr/>
            </a:pPr>
            <a:r>
              <a:rPr>
                <a:latin typeface="Arial"/>
              </a:rPr>
              <a:t>Precios impares, es por el efecto psicológico de que parecen ser menores.</a:t>
            </a:r>
            <a:endParaRPr/>
          </a:p>
          <a:p>
            <a:pPr marL="609600" indent="-609600">
              <a:lnSpc>
                <a:spcPct val="90000"/>
              </a:lnSpc>
              <a:buClr>
                <a:srgbClr val="FFCC00"/>
              </a:buClr>
              <a:buFont typeface="Wingdings"/>
              <a:buAutoNum type="arabicPeriod" startAt="1"/>
              <a:defRPr/>
            </a:pPr>
            <a:r>
              <a:rPr>
                <a:latin typeface="Arial"/>
              </a:rPr>
              <a:t>Estrategia basada en precios lideres, se reduce el precio de productos lideres para atraer público.</a:t>
            </a:r>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7650"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26</a:t>
            </a:r>
            <a:endParaRPr sz="1400"/>
          </a:p>
        </p:txBody>
      </p:sp>
      <p:sp>
        <p:nvSpPr>
          <p:cNvPr id="2" name="Rectangle 2"/>
          <p:cNvSpPr/>
          <p:nvPr isPhoto="0" userDrawn="0">
            <p:ph type="title" hasCustomPrompt="0"/>
          </p:nvPr>
        </p:nvSpPr>
        <p:spPr bwMode="auto"/>
        <p:txBody>
          <a:bodyPr/>
          <a:lstStyle/>
          <a:p>
            <a:pPr>
              <a:defRPr/>
            </a:pPr>
            <a:r>
              <a:rPr>
                <a:latin typeface="Arial"/>
              </a:rPr>
              <a:t>Guerra de </a:t>
            </a:r>
            <a:r>
              <a:rPr>
                <a:latin typeface="Arial"/>
              </a:rPr>
              <a:t>Precios</a:t>
            </a:r>
            <a:endParaRPr>
              <a:latin typeface="Arial"/>
            </a:endParaRPr>
          </a:p>
        </p:txBody>
      </p:sp>
      <p:sp>
        <p:nvSpPr>
          <p:cNvPr id="27652" name="Rectangle 3"/>
          <p:cNvSpPr/>
          <p:nvPr isPhoto="0" userDrawn="0">
            <p:ph type="body" idx="1" hasCustomPrompt="0"/>
          </p:nvPr>
        </p:nvSpPr>
        <p:spPr bwMode="auto"/>
        <p:txBody>
          <a:bodyPr/>
          <a:lstStyle/>
          <a:p>
            <a:pPr>
              <a:buClr>
                <a:srgbClr val="FFCC00"/>
              </a:buClr>
              <a:defRPr/>
            </a:pPr>
            <a:r>
              <a:rPr>
                <a:latin typeface="Arial"/>
              </a:rPr>
              <a:t>Ocurre cuando una compañía rebaja su precio con el propósito de aumentar su volumen de ventas, estallando una guerra de precios si los demás competidores también bajan sus precios en respuesta a ello, la mayor parte de empresas evitan una guerra de precios.</a:t>
            </a:r>
            <a:endParaRPr>
              <a:latin typeface="Times New Roman"/>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28674"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27</a:t>
            </a:r>
            <a:endParaRPr sz="1400"/>
          </a:p>
        </p:txBody>
      </p:sp>
      <p:sp>
        <p:nvSpPr>
          <p:cNvPr id="2" name="Rectangle 2"/>
          <p:cNvSpPr/>
          <p:nvPr isPhoto="0" userDrawn="0">
            <p:ph type="title" hasCustomPrompt="0"/>
          </p:nvPr>
        </p:nvSpPr>
        <p:spPr bwMode="auto"/>
        <p:txBody>
          <a:bodyPr/>
          <a:lstStyle/>
          <a:p>
            <a:pPr>
              <a:defRPr/>
            </a:pPr>
            <a:r>
              <a:rPr>
                <a:latin typeface="Arial"/>
              </a:rPr>
              <a:t>Guerra de </a:t>
            </a:r>
            <a:r>
              <a:rPr>
                <a:latin typeface="Arial"/>
              </a:rPr>
              <a:t>Precios</a:t>
            </a:r>
            <a:endParaRPr>
              <a:latin typeface="Arial"/>
            </a:endParaRPr>
          </a:p>
        </p:txBody>
      </p:sp>
      <p:sp>
        <p:nvSpPr>
          <p:cNvPr id="28676" name="Rectangle 3"/>
          <p:cNvSpPr/>
          <p:nvPr isPhoto="0" userDrawn="0">
            <p:ph type="body" idx="1" hasCustomPrompt="0"/>
          </p:nvPr>
        </p:nvSpPr>
        <p:spPr bwMode="auto"/>
        <p:txBody>
          <a:bodyPr/>
          <a:lstStyle/>
          <a:p>
            <a:pPr>
              <a:buClr>
                <a:srgbClr val="FFCC00"/>
              </a:buClr>
              <a:defRPr/>
            </a:pPr>
            <a:r>
              <a:rPr>
                <a:latin typeface="Arial"/>
              </a:rPr>
              <a:t>Los consumidores se benefician a corto plazo con una guerra de precios pero a la larga no es tan claro ese beneficio, por que si la guerra es larga pueden quedar pocos competidores y cobrar precios mas caro de los que había antes de iniciarse la guerra.</a:t>
            </a:r>
            <a:endParaRPr/>
          </a:p>
          <a:p>
            <a:pPr>
              <a:defRPr/>
            </a:pPr>
            <a:endParaRPr>
              <a:latin typeface="Times New Roman"/>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4" name="3 Llamada de flecha hacia abajo"/>
          <p:cNvSpPr/>
          <p:nvPr isPhoto="0" userDrawn="0"/>
        </p:nvSpPr>
        <p:spPr bwMode="auto">
          <a:xfrm>
            <a:off x="3143240" y="571480"/>
            <a:ext cx="3500462" cy="1343028"/>
          </a:xfrm>
          <a:prstGeom prst="downArrowCallout">
            <a:avLst>
              <a:gd name="adj1" fmla="val 25000"/>
              <a:gd name="adj2" fmla="val 25000"/>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sz="2400" b="1"/>
              <a:t>FIJACION DE PRECIOS</a:t>
            </a:r>
            <a:endParaRPr sz="2400" b="1"/>
          </a:p>
        </p:txBody>
      </p:sp>
      <p:sp>
        <p:nvSpPr>
          <p:cNvPr id="5" name="4 Rectángulo"/>
          <p:cNvSpPr/>
          <p:nvPr isPhoto="0" userDrawn="0"/>
        </p:nvSpPr>
        <p:spPr bwMode="auto">
          <a:xfrm>
            <a:off x="3000364" y="2000240"/>
            <a:ext cx="3714776"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a:t>Un precio bien escogido debería permitir tres cosas</a:t>
            </a:r>
            <a:endParaRPr/>
          </a:p>
        </p:txBody>
      </p:sp>
      <p:sp>
        <p:nvSpPr>
          <p:cNvPr id="6" name="5 Flecha abajo"/>
          <p:cNvSpPr/>
          <p:nvPr isPhoto="0" userDrawn="0"/>
        </p:nvSpPr>
        <p:spPr bwMode="auto">
          <a:xfrm>
            <a:off x="4929190" y="3214686"/>
            <a:ext cx="45719" cy="428628"/>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a:p>
        </p:txBody>
      </p:sp>
      <p:sp>
        <p:nvSpPr>
          <p:cNvPr id="8" name="7 Rectángulo"/>
          <p:cNvSpPr/>
          <p:nvPr isPhoto="0" userDrawn="0"/>
        </p:nvSpPr>
        <p:spPr bwMode="auto">
          <a:xfrm>
            <a:off x="3143240" y="5786454"/>
            <a:ext cx="3500462" cy="10715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a:t>Mantener una posición de producto y ser coherente con las otras variables del marketing </a:t>
            </a:r>
            <a:r>
              <a:rPr/>
              <a:t>mix</a:t>
            </a:r>
            <a:r>
              <a:rPr/>
              <a:t>.</a:t>
            </a:r>
            <a:endParaRPr/>
          </a:p>
          <a:p>
            <a:pPr algn="ctr">
              <a:defRPr/>
            </a:pPr>
            <a:endParaRPr/>
          </a:p>
        </p:txBody>
      </p:sp>
      <p:sp>
        <p:nvSpPr>
          <p:cNvPr id="9" name="8 Rectángulo"/>
          <p:cNvSpPr/>
          <p:nvPr isPhoto="0" userDrawn="0"/>
        </p:nvSpPr>
        <p:spPr bwMode="auto">
          <a:xfrm>
            <a:off x="3143240" y="4857760"/>
            <a:ext cx="3500462"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a:t>Ajustarse a la realidad del mercado.</a:t>
            </a:r>
            <a:endParaRPr/>
          </a:p>
        </p:txBody>
      </p:sp>
      <p:sp>
        <p:nvSpPr>
          <p:cNvPr id="10" name="9 Rectángulo"/>
          <p:cNvSpPr/>
          <p:nvPr isPhoto="0" userDrawn="0"/>
        </p:nvSpPr>
        <p:spPr bwMode="auto">
          <a:xfrm>
            <a:off x="3143240" y="3714752"/>
            <a:ext cx="3429024"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a:t>Conseguir los objetivos financieros de la compañía.</a:t>
            </a:r>
            <a:endParaRPr/>
          </a:p>
        </p:txBody>
      </p:sp>
      <p:sp>
        <p:nvSpPr>
          <p:cNvPr id="17" name="16 Abrir corchete"/>
          <p:cNvSpPr/>
          <p:nvPr isPhoto="0" userDrawn="0"/>
        </p:nvSpPr>
        <p:spPr bwMode="auto">
          <a:xfrm>
            <a:off x="2500298" y="4000504"/>
            <a:ext cx="571504" cy="2571768"/>
          </a:xfrm>
          <a:prstGeom prst="leftBracket">
            <a:avLst>
              <a:gd name="adj" fmla="val 833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b="1"/>
          </a:p>
        </p:txBody>
      </p:sp>
      <p:pic>
        <p:nvPicPr>
          <p:cNvPr id="2" name="Imagen 1"/>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4" name="3 Llamada de flecha hacia abajo"/>
          <p:cNvSpPr/>
          <p:nvPr isPhoto="0" userDrawn="0"/>
        </p:nvSpPr>
        <p:spPr bwMode="auto">
          <a:xfrm>
            <a:off x="2714612" y="357166"/>
            <a:ext cx="3786214" cy="1414466"/>
          </a:xfrm>
          <a:prstGeom prst="downArrowCallout">
            <a:avLst>
              <a:gd name="adj1" fmla="val 25000"/>
              <a:gd name="adj2" fmla="val 25000"/>
              <a:gd name="adj3" fmla="val 25000"/>
              <a:gd name="adj4" fmla="val 64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a:t>EL PRECIO ESTA INFLUIDO POR</a:t>
            </a:r>
            <a:endParaRPr/>
          </a:p>
        </p:txBody>
      </p:sp>
      <p:sp>
        <p:nvSpPr>
          <p:cNvPr id="5" name="4 Rectángulo"/>
          <p:cNvSpPr/>
          <p:nvPr isPhoto="0" userDrawn="0"/>
        </p:nvSpPr>
        <p:spPr bwMode="auto">
          <a:xfrm>
            <a:off x="2786050" y="2536830"/>
            <a:ext cx="350046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a:t>El tipo de canal de distribución utilizado</a:t>
            </a:r>
            <a:endParaRPr/>
          </a:p>
        </p:txBody>
      </p:sp>
      <p:sp>
        <p:nvSpPr>
          <p:cNvPr id="6" name="5 Rectángulo"/>
          <p:cNvSpPr/>
          <p:nvPr isPhoto="0" userDrawn="0"/>
        </p:nvSpPr>
        <p:spPr bwMode="auto">
          <a:xfrm>
            <a:off x="2857488" y="5322912"/>
            <a:ext cx="335758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a:t>Calidad de producto</a:t>
            </a:r>
            <a:endParaRPr/>
          </a:p>
        </p:txBody>
      </p:sp>
      <p:sp>
        <p:nvSpPr>
          <p:cNvPr id="7" name="6 Rectángulo"/>
          <p:cNvSpPr/>
          <p:nvPr isPhoto="0" userDrawn="0"/>
        </p:nvSpPr>
        <p:spPr bwMode="auto">
          <a:xfrm>
            <a:off x="2857488" y="3822714"/>
            <a:ext cx="335758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a:t>El tipo de promoción</a:t>
            </a:r>
            <a:endParaRPr/>
          </a:p>
        </p:txBody>
      </p:sp>
      <p:sp>
        <p:nvSpPr>
          <p:cNvPr id="8" name="7 Abrir corchete"/>
          <p:cNvSpPr/>
          <p:nvPr isPhoto="0" userDrawn="0"/>
        </p:nvSpPr>
        <p:spPr bwMode="auto">
          <a:xfrm>
            <a:off x="2214546" y="2894020"/>
            <a:ext cx="571504" cy="3000396"/>
          </a:xfrm>
          <a:prstGeom prst="leftBracket">
            <a:avLst>
              <a:gd name="adj" fmla="val 833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a:p>
        </p:txBody>
      </p:sp>
      <p:pic>
        <p:nvPicPr>
          <p:cNvPr id="9" name="Imagen 8"/>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5122"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6</a:t>
            </a:r>
            <a:endParaRPr sz="1400"/>
          </a:p>
        </p:txBody>
      </p:sp>
      <p:sp>
        <p:nvSpPr>
          <p:cNvPr id="2" name="Rectangle 2"/>
          <p:cNvSpPr/>
          <p:nvPr isPhoto="0" userDrawn="0">
            <p:ph type="title" hasCustomPrompt="0"/>
          </p:nvPr>
        </p:nvSpPr>
        <p:spPr bwMode="auto"/>
        <p:txBody>
          <a:bodyPr/>
          <a:lstStyle/>
          <a:p>
            <a:pPr>
              <a:defRPr/>
            </a:pPr>
            <a:r>
              <a:rPr>
                <a:latin typeface="Arial"/>
              </a:rPr>
              <a:t>Importancia del Precio</a:t>
            </a:r>
            <a:endParaRPr/>
          </a:p>
        </p:txBody>
      </p:sp>
      <p:sp>
        <p:nvSpPr>
          <p:cNvPr id="5124" name="Rectangle 3"/>
          <p:cNvSpPr/>
          <p:nvPr isPhoto="0" userDrawn="0">
            <p:ph type="body" idx="1" hasCustomPrompt="0"/>
          </p:nvPr>
        </p:nvSpPr>
        <p:spPr bwMode="auto"/>
        <p:txBody>
          <a:bodyPr/>
          <a:lstStyle/>
          <a:p>
            <a:pPr marL="609600" indent="-609600">
              <a:buClr>
                <a:srgbClr val="FFCC00"/>
              </a:buClr>
              <a:buFont typeface="Wingdings"/>
              <a:buAutoNum type="arabicPeriod" startAt="1"/>
              <a:defRPr/>
            </a:pPr>
            <a:r>
              <a:rPr>
                <a:latin typeface="Arial"/>
              </a:rPr>
              <a:t>Es importante para la economía, por que es un regulador básico del sistema económico al determinar la asignación de recursos a los factores de producción. El Precio determina lo que se producirá (oferta) y quien obtendrá los bienes y servicios producidos (demanda).</a:t>
            </a: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6146"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7</a:t>
            </a:r>
            <a:endParaRPr sz="1400"/>
          </a:p>
        </p:txBody>
      </p:sp>
      <p:sp>
        <p:nvSpPr>
          <p:cNvPr id="2" name="Rectangle 2"/>
          <p:cNvSpPr/>
          <p:nvPr isPhoto="0" userDrawn="0">
            <p:ph type="title" hasCustomPrompt="0"/>
          </p:nvPr>
        </p:nvSpPr>
        <p:spPr bwMode="auto"/>
        <p:txBody>
          <a:bodyPr/>
          <a:lstStyle/>
          <a:p>
            <a:pPr>
              <a:defRPr/>
            </a:pPr>
            <a:r>
              <a:rPr>
                <a:latin typeface="Arial"/>
              </a:rPr>
              <a:t>Importancia del Precio </a:t>
            </a:r>
            <a:endParaRPr/>
          </a:p>
        </p:txBody>
      </p:sp>
      <p:sp>
        <p:nvSpPr>
          <p:cNvPr id="6148" name="Rectangle 3"/>
          <p:cNvSpPr/>
          <p:nvPr isPhoto="0" userDrawn="0">
            <p:ph type="body" idx="1" hasCustomPrompt="0"/>
          </p:nvPr>
        </p:nvSpPr>
        <p:spPr bwMode="auto"/>
        <p:txBody>
          <a:bodyPr/>
          <a:lstStyle/>
          <a:p>
            <a:pPr marL="457200" indent="-457200">
              <a:lnSpc>
                <a:spcPct val="80000"/>
              </a:lnSpc>
              <a:spcBef>
                <a:spcPts val="0"/>
              </a:spcBef>
              <a:spcAft>
                <a:spcPts val="0"/>
              </a:spcAft>
              <a:buClr>
                <a:srgbClr val="FFCC00"/>
              </a:buClr>
              <a:buAutoNum type="arabicPeriod" startAt="2"/>
              <a:defRPr/>
            </a:pPr>
            <a:r>
              <a:rPr>
                <a:latin typeface="Arial"/>
              </a:rPr>
              <a:t>Es </a:t>
            </a:r>
            <a:r>
              <a:rPr>
                <a:latin typeface="Arial"/>
              </a:rPr>
              <a:t>importante para las empresas individuales, por que afecta la posición competitiva y su participación en el mercado y en sus ingresos y sus utilidades.</a:t>
            </a:r>
            <a:r>
              <a:rPr>
                <a:latin typeface="Arial"/>
              </a:rPr>
              <a:t> </a:t>
            </a:r>
            <a:endParaRPr/>
          </a:p>
          <a:p>
            <a:pPr marL="457200" indent="-457200">
              <a:lnSpc>
                <a:spcPct val="90000"/>
              </a:lnSpc>
              <a:spcBef>
                <a:spcPts val="200"/>
              </a:spcBef>
              <a:spcAft>
                <a:spcPts val="0"/>
              </a:spcAft>
              <a:buAutoNum type="arabicPeriod" startAt="2"/>
              <a:defRPr/>
            </a:pPr>
            <a:r>
              <a:rPr>
                <a:latin typeface="Arial"/>
              </a:rPr>
              <a:t>Es importante para el consumidor, porque las percepciones de algunas personas acerca de la calidad del producto depende directamente del precio, por lo regular se piensa que al precio mas elevado le corresponde una mayor calidad.</a:t>
            </a:r>
            <a:endParaRPr>
              <a:latin typeface="Arial"/>
            </a:endParaRPr>
          </a:p>
          <a:p>
            <a:pPr marL="0" indent="0">
              <a:lnSpc>
                <a:spcPct val="90000"/>
              </a:lnSpc>
              <a:spcBef>
                <a:spcPts val="200"/>
              </a:spcBef>
              <a:spcAft>
                <a:spcPts val="0"/>
              </a:spcAft>
              <a:buNone/>
              <a:defRPr/>
            </a:pPr>
            <a:r>
              <a:rPr>
                <a:latin typeface="Arial"/>
              </a:rPr>
              <a:t> </a:t>
            </a:r>
            <a:endParaRPr>
              <a:latin typeface="Arial"/>
            </a:endParaRPr>
          </a:p>
        </p:txBody>
      </p:sp>
      <p:pic>
        <p:nvPicPr>
          <p:cNvPr id="6" name="Imagen 5"/>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8194"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8</a:t>
            </a:r>
            <a:endParaRPr sz="1400"/>
          </a:p>
        </p:txBody>
      </p:sp>
      <p:sp>
        <p:nvSpPr>
          <p:cNvPr id="2" name="Rectangle 2"/>
          <p:cNvSpPr/>
          <p:nvPr isPhoto="0" userDrawn="0">
            <p:ph type="title" hasCustomPrompt="0"/>
          </p:nvPr>
        </p:nvSpPr>
        <p:spPr bwMode="auto"/>
        <p:txBody>
          <a:bodyPr/>
          <a:lstStyle/>
          <a:p>
            <a:pPr>
              <a:defRPr/>
            </a:pPr>
            <a:r>
              <a:rPr>
                <a:latin typeface="Arial"/>
              </a:rPr>
              <a:t>El Valor</a:t>
            </a:r>
            <a:endParaRPr/>
          </a:p>
        </p:txBody>
      </p:sp>
      <p:sp>
        <p:nvSpPr>
          <p:cNvPr id="8196" name="Rectangle 3"/>
          <p:cNvSpPr/>
          <p:nvPr isPhoto="0" userDrawn="0">
            <p:ph type="body" idx="1" hasCustomPrompt="0"/>
          </p:nvPr>
        </p:nvSpPr>
        <p:spPr bwMode="auto"/>
        <p:txBody>
          <a:bodyPr/>
          <a:lstStyle/>
          <a:p>
            <a:pPr>
              <a:lnSpc>
                <a:spcPct val="90000"/>
              </a:lnSpc>
              <a:buClr>
                <a:srgbClr val="FFCC00"/>
              </a:buClr>
              <a:defRPr/>
            </a:pPr>
            <a:r>
              <a:rPr>
                <a:latin typeface="Arial"/>
              </a:rPr>
              <a:t>Es la relación entre los beneficios percibidos en un producto con el precio y cualquier otro gasto hecho.</a:t>
            </a:r>
            <a:endParaRPr/>
          </a:p>
          <a:p>
            <a:pPr>
              <a:lnSpc>
                <a:spcPct val="90000"/>
              </a:lnSpc>
              <a:buClr>
                <a:srgbClr val="FFCC00"/>
              </a:buClr>
              <a:defRPr/>
            </a:pPr>
            <a:r>
              <a:rPr>
                <a:latin typeface="Arial"/>
              </a:rPr>
              <a:t> Cuando decimos que un producto tiene valor se dice que reúne la clase de beneficios potenciales (calidad, imagen y comodidad de compra) que los consumidores esperan de él en determinado nivel de precios</a:t>
            </a:r>
            <a:endParaRPr>
              <a:latin typeface="Arial"/>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9218"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9</a:t>
            </a:r>
            <a:endParaRPr sz="1400"/>
          </a:p>
        </p:txBody>
      </p:sp>
      <p:sp>
        <p:nvSpPr>
          <p:cNvPr id="2" name="Rectangle 2"/>
          <p:cNvSpPr/>
          <p:nvPr isPhoto="0" userDrawn="0">
            <p:ph type="title" hasCustomPrompt="0"/>
          </p:nvPr>
        </p:nvSpPr>
        <p:spPr bwMode="auto"/>
        <p:txBody>
          <a:bodyPr/>
          <a:lstStyle/>
          <a:p>
            <a:pPr>
              <a:defRPr/>
            </a:pPr>
            <a:r>
              <a:rPr>
                <a:latin typeface="Arial"/>
              </a:rPr>
              <a:t>Etapas del Proceso de Fijación de Precios</a:t>
            </a:r>
            <a:endParaRPr/>
          </a:p>
        </p:txBody>
      </p:sp>
      <p:sp>
        <p:nvSpPr>
          <p:cNvPr id="9220" name="Rectangle 3"/>
          <p:cNvSpPr/>
          <p:nvPr isPhoto="0" userDrawn="0">
            <p:ph type="body" idx="1" hasCustomPrompt="0"/>
          </p:nvPr>
        </p:nvSpPr>
        <p:spPr bwMode="auto">
          <a:xfrm>
            <a:off x="739775" y="2770094"/>
            <a:ext cx="5128369" cy="3267169"/>
          </a:xfrm>
        </p:spPr>
        <p:txBody>
          <a:bodyPr/>
          <a:lstStyle/>
          <a:p>
            <a:pPr marL="609600" indent="-609600">
              <a:buClr>
                <a:srgbClr val="FFCC00"/>
              </a:buClr>
              <a:buFont typeface="Wingdings"/>
              <a:buAutoNum type="arabicPeriod" startAt="1"/>
              <a:defRPr/>
            </a:pPr>
            <a:r>
              <a:rPr>
                <a:latin typeface="Arial"/>
              </a:rPr>
              <a:t>Selección del objetivo que debe cumplir el precio.</a:t>
            </a:r>
            <a:endParaRPr/>
          </a:p>
          <a:p>
            <a:pPr marL="609600" indent="-609600">
              <a:buClr>
                <a:srgbClr val="FFCC00"/>
              </a:buClr>
              <a:buFont typeface="Wingdings"/>
              <a:buAutoNum type="arabicPeriod" startAt="1"/>
              <a:defRPr/>
            </a:pPr>
            <a:r>
              <a:rPr>
                <a:latin typeface="Arial"/>
              </a:rPr>
              <a:t>Selección del método de determinación del precio base.</a:t>
            </a:r>
            <a:endParaRPr/>
          </a:p>
          <a:p>
            <a:pPr marL="609600" indent="-609600">
              <a:buClr>
                <a:srgbClr val="FFCC00"/>
              </a:buClr>
              <a:buFont typeface="Wingdings"/>
              <a:buAutoNum type="arabicPeriod" startAt="1"/>
              <a:defRPr/>
            </a:pPr>
            <a:r>
              <a:rPr>
                <a:latin typeface="Arial"/>
              </a:rPr>
              <a:t>Diseño de la estrategia apropiada.</a:t>
            </a:r>
            <a:endParaRPr>
              <a:latin typeface="Arial"/>
            </a:endParaRPr>
          </a:p>
        </p:txBody>
      </p:sp>
      <p:pic>
        <p:nvPicPr>
          <p:cNvPr id="3" name="Imagen 2"/>
          <p:cNvPicPr/>
          <p:nvPr isPhoto="0" userDrawn="0"/>
        </p:nvPicPr>
        <p:blipFill>
          <a:blip r:embed="rId3"/>
          <a:stretch/>
        </p:blipFill>
        <p:spPr bwMode="auto">
          <a:xfrm>
            <a:off x="5796136" y="3140968"/>
            <a:ext cx="2889024" cy="161785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show="1">
  <p:cSld name="">
    <p:spTree>
      <p:nvGrpSpPr>
        <p:cNvPr id="1" name=""/>
        <p:cNvGrpSpPr/>
        <p:nvPr isPhoto="0" userDrawn="0"/>
      </p:nvGrpSpPr>
      <p:grpSpPr bwMode="auto">
        <a:xfrm>
          <a:off x="0" y="0"/>
          <a:ext cx="0" cy="0"/>
          <a:chOff x="0" y="0"/>
          <a:chExt cx="0" cy="0"/>
        </a:xfrm>
      </p:grpSpPr>
      <p:sp>
        <p:nvSpPr>
          <p:cNvPr id="10242" name="5 Marcador de número de diapositiva"/>
          <p:cNvSpPr/>
          <p:nvPr isPhoto="0" userDrawn="0">
            <p:ph type="sldNum" sz="quarter" idx="12" hasCustomPrompt="0"/>
          </p:nvPr>
        </p:nvSpPr>
        <p:spPr bwMode="auto">
          <a:prstGeom prst="rect">
            <a:avLst/>
          </a:prstGeom>
          <a:noFill/>
          <a:ln/>
        </p:spPr>
        <p:txBody>
          <a:bodyPr/>
          <a:lstStyle>
            <a:lvl1pPr>
              <a:defRPr sz="2400">
                <a:solidFill>
                  <a:schemeClr val="tx1"/>
                </a:solidFill>
                <a:latin typeface="Times New Roman"/>
                <a:ea typeface="ＭＳ Ｐゴシック"/>
              </a:defRPr>
            </a:lvl1pPr>
            <a:lvl2pPr marL="742950" indent="-285750">
              <a:defRPr sz="2400">
                <a:solidFill>
                  <a:schemeClr val="tx1"/>
                </a:solidFill>
                <a:latin typeface="Times New Roman"/>
                <a:ea typeface="ＭＳ Ｐゴシック"/>
              </a:defRPr>
            </a:lvl2pPr>
            <a:lvl3pPr marL="1143000" indent="-228600">
              <a:defRPr sz="2400">
                <a:solidFill>
                  <a:schemeClr val="tx1"/>
                </a:solidFill>
                <a:latin typeface="Times New Roman"/>
                <a:ea typeface="ＭＳ Ｐゴシック"/>
              </a:defRPr>
            </a:lvl3pPr>
            <a:lvl4pPr marL="1600200" indent="-228600">
              <a:defRPr sz="2400">
                <a:solidFill>
                  <a:schemeClr val="tx1"/>
                </a:solidFill>
                <a:latin typeface="Times New Roman"/>
                <a:ea typeface="ＭＳ Ｐゴシック"/>
              </a:defRPr>
            </a:lvl4pPr>
            <a:lvl5pPr marL="2057400" indent="-228600">
              <a:defRPr sz="2400">
                <a:solidFill>
                  <a:schemeClr val="tx1"/>
                </a:solidFill>
                <a:latin typeface="Times New Roman"/>
                <a:ea typeface="ＭＳ Ｐゴシック"/>
              </a:defRPr>
            </a:lvl5pPr>
            <a:lvl6pPr marL="2514600" indent="-228600">
              <a:spcBef>
                <a:spcPts val="0"/>
              </a:spcBef>
              <a:spcAft>
                <a:spcPts val="0"/>
              </a:spcAft>
              <a:defRPr sz="2400">
                <a:solidFill>
                  <a:schemeClr val="tx1"/>
                </a:solidFill>
                <a:latin typeface="Times New Roman"/>
                <a:ea typeface="ＭＳ Ｐゴシック"/>
              </a:defRPr>
            </a:lvl6pPr>
            <a:lvl7pPr marL="2971800" indent="-228600">
              <a:spcBef>
                <a:spcPts val="0"/>
              </a:spcBef>
              <a:spcAft>
                <a:spcPts val="0"/>
              </a:spcAft>
              <a:defRPr sz="2400">
                <a:solidFill>
                  <a:schemeClr val="tx1"/>
                </a:solidFill>
                <a:latin typeface="Times New Roman"/>
                <a:ea typeface="ＭＳ Ｐゴシック"/>
              </a:defRPr>
            </a:lvl7pPr>
            <a:lvl8pPr marL="3429000" indent="-228600">
              <a:spcBef>
                <a:spcPts val="0"/>
              </a:spcBef>
              <a:spcAft>
                <a:spcPts val="0"/>
              </a:spcAft>
              <a:defRPr sz="2400">
                <a:solidFill>
                  <a:schemeClr val="tx1"/>
                </a:solidFill>
                <a:latin typeface="Times New Roman"/>
                <a:ea typeface="ＭＳ Ｐゴシック"/>
              </a:defRPr>
            </a:lvl8pPr>
            <a:lvl9pPr marL="3886200" indent="-228600">
              <a:spcBef>
                <a:spcPts val="0"/>
              </a:spcBef>
              <a:spcAft>
                <a:spcPts val="0"/>
              </a:spcAft>
              <a:defRPr sz="2400">
                <a:solidFill>
                  <a:schemeClr val="tx1"/>
                </a:solidFill>
                <a:latin typeface="Times New Roman"/>
                <a:ea typeface="ＭＳ Ｐゴシック"/>
              </a:defRPr>
            </a:lvl9pPr>
          </a:lstStyle>
          <a:p>
            <a:pPr>
              <a:defRPr/>
            </a:pPr>
            <a:r>
              <a:rPr sz="1400"/>
              <a:t>10</a:t>
            </a:r>
            <a:endParaRPr sz="1400"/>
          </a:p>
        </p:txBody>
      </p:sp>
      <p:sp>
        <p:nvSpPr>
          <p:cNvPr id="2" name="Rectangle 2"/>
          <p:cNvSpPr/>
          <p:nvPr isPhoto="0" userDrawn="0">
            <p:ph type="title" hasCustomPrompt="0"/>
          </p:nvPr>
        </p:nvSpPr>
        <p:spPr bwMode="auto"/>
        <p:txBody>
          <a:bodyPr/>
          <a:lstStyle/>
          <a:p>
            <a:pPr>
              <a:defRPr/>
            </a:pPr>
            <a:r>
              <a:rPr>
                <a:latin typeface="Arial"/>
              </a:rPr>
              <a:t>Objetivos de la Fijación de </a:t>
            </a:r>
            <a:r>
              <a:rPr>
                <a:latin typeface="Arial"/>
              </a:rPr>
              <a:t>Precios</a:t>
            </a:r>
            <a:endParaRPr>
              <a:latin typeface="Arial"/>
            </a:endParaRPr>
          </a:p>
        </p:txBody>
      </p:sp>
      <p:sp>
        <p:nvSpPr>
          <p:cNvPr id="10244" name="Rectangle 3"/>
          <p:cNvSpPr/>
          <p:nvPr isPhoto="0" userDrawn="0">
            <p:ph type="body" idx="1" hasCustomPrompt="0"/>
          </p:nvPr>
        </p:nvSpPr>
        <p:spPr bwMode="auto"/>
        <p:txBody>
          <a:bodyPr/>
          <a:lstStyle/>
          <a:p>
            <a:pPr marL="609600" indent="-609600">
              <a:buClr>
                <a:srgbClr val="FFCC00"/>
              </a:buClr>
              <a:buFont typeface="Wingdings"/>
              <a:buAutoNum type="arabicPeriod" startAt="1"/>
              <a:defRPr/>
            </a:pPr>
            <a:r>
              <a:rPr sz="2000">
                <a:latin typeface="Arial"/>
              </a:rPr>
              <a:t>Objetivos orientados a las utilidades</a:t>
            </a:r>
            <a:endParaRPr/>
          </a:p>
          <a:p>
            <a:pPr marL="609600" indent="-609600">
              <a:buClr>
                <a:srgbClr val="FFCC00"/>
              </a:buClr>
              <a:buFont typeface="Wingdings"/>
              <a:buNone/>
              <a:defRPr/>
            </a:pPr>
            <a:r>
              <a:rPr sz="2000">
                <a:latin typeface="Arial"/>
              </a:rPr>
              <a:t>	1.1 Alcanzar un rendimiento meta.</a:t>
            </a:r>
            <a:endParaRPr/>
          </a:p>
          <a:p>
            <a:pPr marL="609600" indent="-609600">
              <a:buClr>
                <a:srgbClr val="FFCC00"/>
              </a:buClr>
              <a:buFont typeface="Wingdings"/>
              <a:buNone/>
              <a:defRPr/>
            </a:pPr>
            <a:r>
              <a:rPr sz="2000">
                <a:latin typeface="Arial"/>
              </a:rPr>
              <a:t>	1.2 Maximizar Utilidades.</a:t>
            </a:r>
            <a:endParaRPr/>
          </a:p>
          <a:p>
            <a:pPr marL="609600" indent="-609600">
              <a:buClr>
                <a:srgbClr val="FFCC00"/>
              </a:buClr>
              <a:buFont typeface="Wingdings"/>
              <a:buAutoNum type="arabicPeriod" startAt="2"/>
              <a:defRPr/>
            </a:pPr>
            <a:r>
              <a:rPr sz="2000">
                <a:latin typeface="Arial"/>
              </a:rPr>
              <a:t>Objetivos orientados a las ventas</a:t>
            </a:r>
            <a:endParaRPr/>
          </a:p>
          <a:p>
            <a:pPr marL="609600" indent="-609600">
              <a:buClr>
                <a:srgbClr val="FFCC00"/>
              </a:buClr>
              <a:buFont typeface="Wingdings"/>
              <a:buNone/>
              <a:defRPr/>
            </a:pPr>
            <a:r>
              <a:rPr sz="2000">
                <a:latin typeface="Arial"/>
              </a:rPr>
              <a:t>	2.1 Incrementar el volumen de ventas.</a:t>
            </a:r>
            <a:endParaRPr/>
          </a:p>
          <a:p>
            <a:pPr marL="609600" indent="-609600">
              <a:buClr>
                <a:srgbClr val="FFCC00"/>
              </a:buClr>
              <a:buFont typeface="Wingdings"/>
              <a:buNone/>
              <a:defRPr/>
            </a:pPr>
            <a:r>
              <a:rPr sz="2000">
                <a:latin typeface="Arial"/>
              </a:rPr>
              <a:t>	2.2 Mantener o aumentar la participación en el mercado.</a:t>
            </a:r>
            <a:endParaRPr/>
          </a:p>
        </p:txBody>
      </p:sp>
      <p:pic>
        <p:nvPicPr>
          <p:cNvPr id="5" name="Imagen 4"/>
          <p:cNvPicPr/>
          <p:nvPr isPhoto="0" userDrawn="0"/>
        </p:nvPicPr>
        <p:blipFill>
          <a:blip r:embed="rId3"/>
          <a:stretch/>
        </p:blipFill>
        <p:spPr bwMode="auto">
          <a:xfrm>
            <a:off x="8172400" y="5877272"/>
            <a:ext cx="799976" cy="79997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advClick="1">
        <p:fade thruBlk="0"/>
      </p:transition>
    </mc:Choice>
    <mc:Fallback>
      <p:transition spd="slow" advClick="1">
        <p:fade thruBlk="0"/>
      </p:transition>
    </mc:Fallback>
  </mc:AlternateContent>
</p:sld>
</file>

<file path=ppt/theme/_rels/theme1.xml.rels><?xml version="1.0" encoding="UTF-8" standalone="yes"?><Relationships xmlns="http://schemas.openxmlformats.org/package/2006/relationships"><Relationship Id="rId1" Type="http://schemas.openxmlformats.org/officeDocument/2006/relationships/image" Target="../media/image0.jpg"/><Relationship Id="rId2" Type="http://schemas.openxmlformats.org/officeDocument/2006/relationships/image" Target="../media/image1.jpg"/><Relationship Id="rId3" Type="http://schemas.openxmlformats.org/officeDocument/2006/relationships/image" Target="../media/image2.jpg"/></Relationships>
</file>

<file path=ppt/theme/theme1.xml><?xml version="1.0" encoding="utf-8"?>
<a:theme xmlns:a="http://schemas.openxmlformats.org/drawingml/2006/main" xmlns:r="http://schemas.openxmlformats.org/officeDocument/2006/relationships" xmlns:p="http://schemas.openxmlformats.org/presentationml/2006/main" name="Génesis">
  <a:themeElements>
    <a:clrScheme name="Gé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énesis">
      <a:majorFont>
        <a:latin typeface="Calisto MT"/>
        <a:ea typeface="Arial"/>
        <a:cs typeface="Arial"/>
      </a:majorFont>
      <a:minorFont>
        <a:latin typeface="Calisto MT"/>
        <a:ea typeface="Arial"/>
        <a:cs typeface="Arial"/>
      </a:minorFont>
    </a:fontScheme>
    <a:fmtScheme name="Génesis">
      <a:fillStyleLst>
        <a:solidFill>
          <a:schemeClr val="phClr"/>
        </a:solidFill>
        <a:gradFill>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gradFill>
        <a:gradFill>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ln>
        <a:ln w="31750" cap="flat" cmpd="sng" algn="ctr">
          <a:solidFill>
            <a:schemeClr val="phClr"/>
          </a:solidFill>
        </a:ln>
        <a:ln w="31750" cap="flat" cmpd="sng" algn="ctr">
          <a:solidFill>
            <a:schemeClr val="phClr"/>
          </a:solidFill>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blipFill>
          <a:blip r:embed="rId1"/>
          <a:stretch/>
        </a:blipFill>
        <a:blipFill>
          <a:blip r:embed="rId2"/>
          <a:stretch/>
        </a:blipFill>
        <a:blipFill>
          <a:blip r:embed="rId3"/>
          <a:stretch/>
        </a:blipFill>
      </a:bgFillStyleLst>
    </a:fmtScheme>
  </a:themeElements>
  <a:objectDefaults>
    <a:spDef>
      <a:spPr bwMode="auto"/>
      <a:bodyPr/>
      <a:lstStyle/>
      <a:style>
        <a:lnRef idx="1">
          <a:schemeClr val="accent1"/>
        </a:lnRef>
        <a:fillRef idx="3">
          <a:schemeClr val="accent1"/>
        </a:fillRef>
        <a:effectRef idx="2">
          <a:schemeClr val="accent1"/>
        </a:effectRef>
        <a:fontRef idx="minor">
          <a:schemeClr val="lt1"/>
        </a:fontRef>
      </a:style>
    </a:spDef>
    <a:lnDef>
      <a:spPr bwMode="auto"/>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OnlyOffice</Application>
  <PresentationFormat>On-screen Show (4:3)</PresentationFormat>
  <Paragraphs>0</Paragraphs>
  <Slides>26</Slides>
  <Notes>26</Notes>
  <HiddenSlides>0</HiddenSlides>
  <MMClips>2</MMClips>
  <ScaleCrop>0</ScaleCrop>
  <HeadingPairs>
    <vt:vector size="4" baseType="variant">
      <vt:variant>
        <vt:lpstr>Theme</vt:lpstr>
      </vt:variant>
      <vt:variant>
        <vt:i4>1</vt:i4>
      </vt:variant>
      <vt:variant>
        <vt:lpstr>Slide Titles</vt:lpstr>
      </vt:variant>
      <vt:variant>
        <vt:i4>26</vt:i4>
      </vt:variant>
    </vt:vector>
  </HeadingPairs>
  <TitlesOfParts>
    <vt:vector size="27" baseType="lpstr">
      <vt:lpstr>Theme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0</LinksUpToDate>
  <SharedDoc>0</SharedDoc>
  <HyperlinksChanged>0</HyperlinksChanged>
  <AppVersion>3.0000</AppVersion>
</Properties>
</file>

<file path=docProps/core.xml><?xml version="1.0" encoding="utf-8"?>
<cp:coreProperties xmlns:cp="http://schemas.openxmlformats.org/package/2006/metadata/core-properties" xmlns:dc="http://purl.org/dc/elements/1.1/" xmlns:dcterms="http://purl.org/dc/terms/" xmlns:xsi="http://www.w3.org/2001/XMLSchema-instance">
  <dc:creator/>
  <cp:lastModifiedBy/>
</cp:coreProperties>
</file>