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77BE0BE-C073-4AD4-9944-B52DE77C3E7F}" type="datetimeFigureOut">
              <a:rPr lang="es-MX" smtClean="0"/>
              <a:t>10/10/14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9057D55-3ABD-4AA8-9D69-35EB3164929A}" type="slidenum">
              <a:rPr lang="es-MX" smtClean="0"/>
              <a:t>‹Nr.›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Rauda_Canales de Distribu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7"/>
            <a:ext cx="9184104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969538" y="0"/>
            <a:ext cx="55547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Canales de Distribución</a:t>
            </a:r>
            <a:endParaRPr lang="es-MX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762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8630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Son </a:t>
            </a:r>
            <a:r>
              <a:rPr lang="es-MX" dirty="0"/>
              <a:t>las vías elegidas por una empresa </a:t>
            </a:r>
            <a:r>
              <a:rPr lang="es-MX" dirty="0" smtClean="0"/>
              <a:t>que </a:t>
            </a:r>
            <a:r>
              <a:rPr lang="es-MX" dirty="0"/>
              <a:t>un producto recorre desde que es creado hasta que llega al consumidor final.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83568" y="4766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DEFINICIÓN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9" b="17891"/>
          <a:stretch/>
        </p:blipFill>
        <p:spPr bwMode="auto">
          <a:xfrm>
            <a:off x="6156176" y="476672"/>
            <a:ext cx="2034068" cy="154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5679240" cy="373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84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09601" y="982469"/>
            <a:ext cx="7994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La elección de los canales de distribución suelen ser a largo plazo y hay que tener ciertas variables en cuenta para una buena elección: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683568" y="2095688"/>
            <a:ext cx="76348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Los elementos implicados dentro de un canal de distribución suelen ser el productor, mayorista, minorista y consumidor final. </a:t>
            </a:r>
            <a:endParaRPr lang="es-MX" dirty="0" smtClean="0">
              <a:solidFill>
                <a:schemeClr val="tx1">
                  <a:lumMod val="95000"/>
                </a:schemeClr>
              </a:solidFill>
              <a:latin typeface="Helvetica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MX" dirty="0">
              <a:solidFill>
                <a:schemeClr val="tx1">
                  <a:lumMod val="95000"/>
                </a:schemeClr>
              </a:solidFill>
              <a:latin typeface="Helvetica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Al </a:t>
            </a: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establecer una canal, hay que conocer los distintos intermediarios y cómo pueden influir en el producto</a:t>
            </a:r>
            <a:r>
              <a:rPr lang="es-MX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.</a:t>
            </a:r>
            <a:endParaRPr lang="es-MX" dirty="0">
              <a:solidFill>
                <a:schemeClr val="tx1">
                  <a:lumMod val="95000"/>
                </a:schemeClr>
              </a:solidFill>
              <a:latin typeface="Helvetica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3831402"/>
            <a:ext cx="2019548" cy="226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7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9592" y="664234"/>
            <a:ext cx="6912768" cy="470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Productor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Es la empresa que crea o elabora el producto que se va a comercializar.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Mayorista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Empresas con </a:t>
            </a: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gran capacidad de almacenamiento que compran al productor para revender el artículo. Esta reventa no suele destinarse al consumidor final.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Minorista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También conocido como detallista, son </a:t>
            </a:r>
            <a:r>
              <a:rPr lang="es-MX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negocios</a:t>
            </a: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 </a:t>
            </a:r>
            <a:r>
              <a:rPr lang="es-MX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pequeños </a:t>
            </a: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que compran el producto o al productor o al mayorista para venderlo al consumidor final. Es el último eslabón del canal de distribución.</a:t>
            </a: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Helvetica"/>
                <a:cs typeface="Arial" pitchFamily="34" charset="0"/>
              </a:rPr>
              <a:t>Un minorista tiene un contacto directo con el cliente final, por ello, puede influir enormemente en las ventas de los productos que están comercializando.</a:t>
            </a:r>
            <a:r>
              <a:rPr lang="es-MX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1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raudamkt.com/conexion/wp-content/uploads/2014/05/canal-de-distribuc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26225"/>
            <a:ext cx="8460408" cy="5367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84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89</TotalTime>
  <Words>139</Words>
  <Application>Microsoft Macintosh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Horizonte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 de Febrero</dc:creator>
  <cp:lastModifiedBy>USUARIO FINAL</cp:lastModifiedBy>
  <cp:revision>11</cp:revision>
  <dcterms:created xsi:type="dcterms:W3CDTF">2014-10-10T17:19:43Z</dcterms:created>
  <dcterms:modified xsi:type="dcterms:W3CDTF">2014-10-10T20:09:15Z</dcterms:modified>
</cp:coreProperties>
</file>